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99" autoAdjust="0"/>
  </p:normalViewPr>
  <p:slideViewPr>
    <p:cSldViewPr>
      <p:cViewPr varScale="1">
        <p:scale>
          <a:sx n="70" d="100"/>
          <a:sy n="70" d="100"/>
        </p:scale>
        <p:origin x="660" y="5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4080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3D02FD-F98D-4393-8C2A-AA2B1B59A463}" type="datetime1">
              <a:rPr lang="ru-RU" smtClean="0"/>
              <a:t>01.02.2018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5164D38-2738-4F9A-AE2C-9F3DA1661795}" type="datetime1">
              <a:rPr lang="ru-RU" smtClean="0"/>
              <a:t>01.02.2018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64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1" y="2059012"/>
            <a:ext cx="1219249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664" y="2166365"/>
            <a:ext cx="11468578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5998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996251"/>
            <a:ext cx="9141619" cy="1309255"/>
          </a:xfrm>
        </p:spPr>
        <p:txBody>
          <a:bodyPr>
            <a:normAutofit/>
          </a:bodyPr>
          <a:lstStyle>
            <a:lvl1pPr marL="0" indent="0" algn="ctr">
              <a:buNone/>
              <a:defRPr sz="19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9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5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ADCAA3-DEBC-406D-8401-30E1F946FF53}" type="datetime1">
              <a:rPr lang="ru-RU" smtClean="0"/>
              <a:t>01.02.2018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9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6963" y="0"/>
            <a:ext cx="274248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8239" y="274638"/>
            <a:ext cx="2401754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1" y="274638"/>
            <a:ext cx="797121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422855"/>
            <a:ext cx="2742482" cy="365125"/>
          </a:xfrm>
        </p:spPr>
        <p:txBody>
          <a:bodyPr/>
          <a:lstStyle/>
          <a:p>
            <a:pPr rtl="0"/>
            <a:fld id="{055B83A8-B65A-4820-B3AA-18435A44086F}" type="datetime1">
              <a:rPr lang="ru-RU" smtClean="0"/>
              <a:t>01.02.2018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5152" y="6422855"/>
            <a:ext cx="4278555" cy="365125"/>
          </a:xfrm>
        </p:spPr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0946" y="6422855"/>
            <a:ext cx="879530" cy="365125"/>
          </a:xfrm>
        </p:spPr>
        <p:txBody>
          <a:bodyPr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160" name="Линия" descr="Изображение линии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Полилиния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2" name="Полилиния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3" name="Полилиния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4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5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6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7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8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1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2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3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4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C36C73-844D-4651-9FC2-22D52B486471}" type="datetime1">
              <a:rPr lang="ru-RU" smtClean="0"/>
              <a:t>01.02.2018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5" name="Объект 3"/>
          <p:cNvSpPr>
            <a:spLocks noGrp="1"/>
          </p:cNvSpPr>
          <p:nvPr>
            <p:ph sz="half" idx="13"/>
          </p:nvPr>
        </p:nvSpPr>
        <p:spPr>
          <a:xfrm>
            <a:off x="6249860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9567F8A-3B9B-475E-B703-D5E9DB2614A0}" type="datetime1">
              <a:rPr lang="ru-RU" smtClean="0"/>
              <a:t>01.02.2018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0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1" y="2059012"/>
            <a:ext cx="12192492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974" y="2208879"/>
            <a:ext cx="10512862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5998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974" y="4010335"/>
            <a:ext cx="10512862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9">
                <a:solidFill>
                  <a:schemeClr val="tx2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C86B7B8-68DB-4C8D-B1EE-F0C4532BD17D}" type="datetime1">
              <a:rPr lang="ru-RU" smtClean="0"/>
              <a:t>01.02.2018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955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030" y="2011680"/>
            <a:ext cx="4753642" cy="4206240"/>
          </a:xfrm>
        </p:spPr>
        <p:txBody>
          <a:bodyPr/>
          <a:lstStyle>
            <a:lvl1pPr>
              <a:defRPr sz="21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768" y="2011680"/>
            <a:ext cx="4753642" cy="4206240"/>
          </a:xfrm>
        </p:spPr>
        <p:txBody>
          <a:bodyPr/>
          <a:lstStyle>
            <a:lvl1pPr>
              <a:defRPr sz="21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C9D4412-E0C6-4262-9FCB-58486E3B00CB}" type="datetime1">
              <a:rPr lang="ru-RU" noProof="0" smtClean="0"/>
              <a:t>01.02.2018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90204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694" y="1913470"/>
            <a:ext cx="4753642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694" y="2656566"/>
            <a:ext cx="4753642" cy="3566160"/>
          </a:xfrm>
        </p:spPr>
        <p:txBody>
          <a:bodyPr/>
          <a:lstStyle>
            <a:lvl1pPr>
              <a:defRPr sz="21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607" y="1913470"/>
            <a:ext cx="4753642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607" y="2656564"/>
            <a:ext cx="4753642" cy="3566160"/>
          </a:xfrm>
        </p:spPr>
        <p:txBody>
          <a:bodyPr/>
          <a:lstStyle>
            <a:lvl1pPr>
              <a:defRPr sz="21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C9D4412-E0C6-4262-9FCB-58486E3B00CB}" type="datetime1">
              <a:rPr lang="ru-RU" noProof="0" smtClean="0"/>
              <a:t>01.02.2018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721351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A2BE7C9-88BB-4EFE-8667-3062E1396877}" type="datetime1">
              <a:rPr lang="ru-RU" smtClean="0"/>
              <a:t>01.02.2018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2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D013653-6E18-417E-A961-3DF0937C0BAA}" type="datetime1">
              <a:rPr lang="ru-RU" smtClean="0"/>
              <a:t>01.02.2018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5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693" y="2120054"/>
            <a:ext cx="6124885" cy="4114800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6994" y="2147487"/>
            <a:ext cx="3199567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9705AF-92A4-4691-A540-883D58C8D1DC}" type="datetime1">
              <a:rPr lang="ru-RU" smtClean="0"/>
              <a:t>01.02.2018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0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79826" y="2211494"/>
            <a:ext cx="6124885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199">
                <a:solidFill>
                  <a:schemeClr val="tx1">
                    <a:lumMod val="50000"/>
                  </a:schemeClr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8659" y="2150621"/>
            <a:ext cx="3199567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09E27C-4335-4F92-9135-AD8999CC569B}" type="datetime1">
              <a:rPr lang="ru-RU" smtClean="0"/>
              <a:t>01.02.2018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9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5778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606" y="284176"/>
            <a:ext cx="9781532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606" y="2011680"/>
            <a:ext cx="9781532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1953" y="6422855"/>
            <a:ext cx="300011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rtl="0"/>
            <a:fld id="{9C9D4412-E0C6-4262-9FCB-58486E3B00CB}" type="datetime1">
              <a:rPr lang="ru-RU" noProof="0" smtClean="0"/>
              <a:t>01.02.2018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5014" y="6422855"/>
            <a:ext cx="5043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6151" y="6422855"/>
            <a:ext cx="94601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 rtl="0"/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55427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126" rtl="0" eaLnBrk="1" latinLnBrk="0" hangingPunct="1">
        <a:lnSpc>
          <a:spcPct val="85000"/>
        </a:lnSpc>
        <a:spcBef>
          <a:spcPct val="0"/>
        </a:spcBef>
        <a:buNone/>
        <a:defRPr sz="3999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25" indent="-182825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411357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3988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868419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51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215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358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8511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5658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uk-UA" dirty="0" smtClean="0"/>
              <a:t>Китай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/>
              <a:t>Культ особи Мао </a:t>
            </a:r>
            <a:r>
              <a:rPr lang="uk-UA" sz="5400" dirty="0" smtClean="0"/>
              <a:t>Цзедуна</a:t>
            </a:r>
            <a:endParaRPr lang="ru-RU" sz="4800" dirty="0"/>
          </a:p>
        </p:txBody>
      </p:sp>
      <p:pic>
        <p:nvPicPr>
          <p:cNvPr id="4" name="Диктатори Мао Цзеду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4132" y="198884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8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284176"/>
            <a:ext cx="11737304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/>
              <a:t>Реформування економіки та зовнішньополітичні пріоритети Китаю наприкінці ХХ – на початку ХХІ ст</a:t>
            </a:r>
            <a:r>
              <a:rPr lang="uk-UA" sz="4000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" y="2132856"/>
            <a:ext cx="12038208" cy="4372368"/>
          </a:xfrm>
        </p:spPr>
      </p:pic>
    </p:spTree>
    <p:extLst>
      <p:ext uri="{BB962C8B-B14F-4D97-AF65-F5344CB8AC3E}">
        <p14:creationId xmlns:p14="http://schemas.microsoft.com/office/powerpoint/2010/main" val="185035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" y="332656"/>
            <a:ext cx="12069752" cy="6120680"/>
          </a:xfrm>
        </p:spPr>
      </p:pic>
    </p:spTree>
    <p:extLst>
      <p:ext uri="{BB962C8B-B14F-4D97-AF65-F5344CB8AC3E}">
        <p14:creationId xmlns:p14="http://schemas.microsoft.com/office/powerpoint/2010/main" val="201358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12035449" cy="3384376"/>
          </a:xfrm>
        </p:spPr>
      </p:pic>
    </p:spTree>
    <p:extLst>
      <p:ext uri="{BB962C8B-B14F-4D97-AF65-F5344CB8AC3E}">
        <p14:creationId xmlns:p14="http://schemas.microsoft.com/office/powerpoint/2010/main" val="34142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План уроку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772" y="2011680"/>
            <a:ext cx="11665296" cy="420624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uk-UA" sz="3600" dirty="0" smtClean="0"/>
              <a:t>Проголошення КНР</a:t>
            </a:r>
          </a:p>
          <a:p>
            <a:pPr marL="457200" indent="-457200">
              <a:buAutoNum type="arabicPeriod"/>
            </a:pPr>
            <a:r>
              <a:rPr lang="uk-UA" sz="3600" dirty="0" smtClean="0"/>
              <a:t>Соціально-економічні експерименти китайських комуністів</a:t>
            </a:r>
          </a:p>
          <a:p>
            <a:pPr marL="457200" indent="-457200">
              <a:buAutoNum type="arabicPeriod"/>
            </a:pPr>
            <a:r>
              <a:rPr lang="uk-UA" sz="3600" dirty="0" smtClean="0"/>
              <a:t>Культ особи Мао Цзедуна</a:t>
            </a:r>
          </a:p>
          <a:p>
            <a:pPr marL="457200" indent="-457200">
              <a:buAutoNum type="arabicPeriod"/>
            </a:pPr>
            <a:r>
              <a:rPr lang="uk-UA" sz="3600" dirty="0" smtClean="0"/>
              <a:t>Реформування економіки та зовнішньополітичні пріоритети Китаю наприкінці ХХ – на початку ХХІ ст.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Основні дати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720" y="2564904"/>
            <a:ext cx="11737304" cy="3217520"/>
          </a:xfrm>
        </p:spPr>
        <p:txBody>
          <a:bodyPr>
            <a:noAutofit/>
          </a:bodyPr>
          <a:lstStyle/>
          <a:p>
            <a:r>
              <a:rPr lang="uk-UA" sz="3200" dirty="0" smtClean="0"/>
              <a:t>1 жовтня 1949 – проголошення Китайської Народної Республіки</a:t>
            </a:r>
          </a:p>
          <a:p>
            <a:r>
              <a:rPr lang="uk-UA" sz="3200" dirty="0" smtClean="0"/>
              <a:t>1958-1960 – «Великий стрибок»</a:t>
            </a:r>
          </a:p>
          <a:p>
            <a:r>
              <a:rPr lang="uk-UA" sz="3200" dirty="0" smtClean="0"/>
              <a:t>1966-1976 – «Велика пролетарська культурна революція»</a:t>
            </a:r>
          </a:p>
          <a:p>
            <a:r>
              <a:rPr lang="uk-UA" sz="3200" dirty="0" smtClean="0"/>
              <a:t>1979 – початок реформ Ден Сяопіна</a:t>
            </a:r>
          </a:p>
          <a:p>
            <a:r>
              <a:rPr lang="uk-UA" sz="3200" dirty="0" smtClean="0"/>
              <a:t>2010 – вихід Китаю на друге місце у світі за обсягами економіки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89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606" y="284176"/>
            <a:ext cx="9781532" cy="1488640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/>
              <a:t>Проголошення КНР</a:t>
            </a:r>
            <a:endParaRPr lang="ru-RU" sz="4800" b="1" dirty="0"/>
          </a:p>
        </p:txBody>
      </p:sp>
      <p:pic>
        <p:nvPicPr>
          <p:cNvPr id="6" name="Громадянська війн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6197" y="1916832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796" y="188640"/>
            <a:ext cx="11233248" cy="655272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Напередодні ІІ світової війни і у період ІІ світової війни в Китаї боротьба між двома ворогуючими таборами: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Комуністичною партією Китаю	та          Гоміндан (народна партія)</a:t>
            </a:r>
          </a:p>
          <a:p>
            <a:pPr lvl="8"/>
            <a:r>
              <a:rPr lang="uk-UA" sz="2201" b="1" dirty="0" smtClean="0">
                <a:solidFill>
                  <a:schemeClr val="bg1"/>
                </a:solidFill>
              </a:rPr>
              <a:t>	</a:t>
            </a: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04" y="1844824"/>
            <a:ext cx="3384376" cy="4516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844824"/>
            <a:ext cx="3312368" cy="4466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2190" y="6266350"/>
            <a:ext cx="2123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Мао Цзедун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1608" y="6328657"/>
            <a:ext cx="19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Чан Кайши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780" y="332656"/>
            <a:ext cx="11449272" cy="633670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solidFill>
                  <a:schemeClr val="bg1"/>
                </a:solidFill>
              </a:rPr>
              <a:t>Врешті решт глава Гоміндану Чан Кайши зі своїм урядом та рештками війська втік на острів Тайвань, де проголосив місто Тайбей «тимчасовою столицею» Китаю і пообіцяв незабаром відновити контроль над материковим Китаєм. Тайвань був проголошений «Китайською республікою».</a:t>
            </a:r>
          </a:p>
          <a:p>
            <a:pPr marL="0" indent="0" algn="just">
              <a:buNone/>
            </a:pPr>
            <a:r>
              <a:rPr lang="uk-UA" sz="4000" b="1" dirty="0" smtClean="0"/>
              <a:t>Тим часом у Пекіні лідер КПК Мао Цзедун 1 жовтня 1949 проголосив заснування Китайської Народної Республіки.</a:t>
            </a:r>
          </a:p>
          <a:p>
            <a:pPr marL="0" indent="0" algn="just">
              <a:buNone/>
            </a:pPr>
            <a:endParaRPr lang="uk-UA" sz="4000" b="1" dirty="0" smtClean="0"/>
          </a:p>
          <a:p>
            <a:pPr marL="0" indent="0" algn="just">
              <a:buNone/>
            </a:pPr>
            <a:r>
              <a:rPr lang="uk-UA" sz="3200" b="1" dirty="0" smtClean="0"/>
              <a:t>Комуністичний уряд Мао Цзедуна поставив за мету побудувати нову республіку за зразком СРСР.</a:t>
            </a:r>
            <a:endParaRPr lang="uk-UA" sz="2800" b="1" dirty="0" smtClean="0"/>
          </a:p>
          <a:p>
            <a:pPr marL="0" indent="0" algn="just">
              <a:buNone/>
            </a:pPr>
            <a:r>
              <a:rPr lang="uk-UA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Соціально-економічні експерименти китайських комуністів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0" y="1476708"/>
            <a:ext cx="10801943" cy="5358444"/>
          </a:xfrm>
        </p:spPr>
      </p:pic>
    </p:spTree>
    <p:extLst>
      <p:ext uri="{BB962C8B-B14F-4D97-AF65-F5344CB8AC3E}">
        <p14:creationId xmlns:p14="http://schemas.microsoft.com/office/powerpoint/2010/main" val="1464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12249910" cy="3096344"/>
          </a:xfrm>
        </p:spPr>
      </p:pic>
    </p:spTree>
    <p:extLst>
      <p:ext uri="{BB962C8B-B14F-4D97-AF65-F5344CB8AC3E}">
        <p14:creationId xmlns:p14="http://schemas.microsoft.com/office/powerpoint/2010/main" val="18230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48" y="284176"/>
            <a:ext cx="11665296" cy="1416632"/>
          </a:xfrm>
        </p:spPr>
        <p:txBody>
          <a:bodyPr/>
          <a:lstStyle/>
          <a:p>
            <a:r>
              <a:rPr lang="uk-UA" dirty="0" smtClean="0"/>
              <a:t>Загострення відносин між Китаєм та </a:t>
            </a:r>
            <a:r>
              <a:rPr lang="uk-UA" dirty="0" err="1" smtClean="0"/>
              <a:t>срср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48" y="2011680"/>
            <a:ext cx="11881320" cy="465768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Причини погіршення відносин:</a:t>
            </a:r>
          </a:p>
          <a:p>
            <a:pPr marL="457200" indent="-457200">
              <a:buAutoNum type="arabicPeriod"/>
            </a:pPr>
            <a:r>
              <a:rPr lang="uk-UA" dirty="0" smtClean="0"/>
              <a:t>Мао Цзедун був незгодний з викриттям М. Хрущовим культу особи Й. Сталіна, оскільки в Китаї на той час стрімко наростав культ особи самого Мао</a:t>
            </a:r>
          </a:p>
          <a:p>
            <a:pPr marL="457200" indent="-457200">
              <a:buAutoNum type="arabicPeriod"/>
            </a:pPr>
            <a:r>
              <a:rPr lang="uk-UA" dirty="0" smtClean="0"/>
              <a:t>Дві країни по різному тлумачили поняття «мирне співіснування із Заходом»: Китай займав войовничу й непримиренну позицію в «боротьбі проти імперіалізму»</a:t>
            </a:r>
          </a:p>
          <a:p>
            <a:pPr marL="457200" indent="-457200">
              <a:buAutoNum type="arabicPeriod"/>
            </a:pPr>
            <a:r>
              <a:rPr lang="uk-UA" dirty="0" smtClean="0"/>
              <a:t>Москва не підтримала Мао в його прагненні захопити Тайвань</a:t>
            </a:r>
          </a:p>
          <a:p>
            <a:pPr marL="457200" indent="-457200">
              <a:buAutoNum type="arabicPeriod"/>
            </a:pPr>
            <a:r>
              <a:rPr lang="uk-UA" dirty="0" smtClean="0"/>
              <a:t>Радянський Союз перестав допомагати китайцям у створенні власної атомної бомби та ракетних установок</a:t>
            </a:r>
          </a:p>
          <a:p>
            <a:pPr marL="457200" indent="-457200">
              <a:buAutoNum type="arabicPeriod"/>
            </a:pPr>
            <a:r>
              <a:rPr lang="uk-UA" dirty="0" smtClean="0"/>
              <a:t>Москва і Пекін конкурували за вплив на комуністичні партії в країнах Азії та Латинської </a:t>
            </a:r>
            <a:r>
              <a:rPr lang="uk-UA" dirty="0" err="1" smtClean="0"/>
              <a:t>америки</a:t>
            </a:r>
            <a:r>
              <a:rPr lang="uk-UA" dirty="0" smtClean="0"/>
              <a:t>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97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Тема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75</TotalTime>
  <Words>292</Words>
  <Application>Microsoft Office PowerPoint</Application>
  <PresentationFormat>Произвольный</PresentationFormat>
  <Paragraphs>34</Paragraphs>
  <Slides>13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Corbel</vt:lpstr>
      <vt:lpstr>Wingdings</vt:lpstr>
      <vt:lpstr>Окаймление</vt:lpstr>
      <vt:lpstr>Китай</vt:lpstr>
      <vt:lpstr>План уроку</vt:lpstr>
      <vt:lpstr>Основні дати</vt:lpstr>
      <vt:lpstr>Проголошення КНР</vt:lpstr>
      <vt:lpstr>Презентация PowerPoint</vt:lpstr>
      <vt:lpstr>Презентация PowerPoint</vt:lpstr>
      <vt:lpstr>Соціально-економічні експерименти китайських комуністів</vt:lpstr>
      <vt:lpstr>Презентация PowerPoint</vt:lpstr>
      <vt:lpstr>Загострення відносин між Китаєм та срср</vt:lpstr>
      <vt:lpstr>Культ особи Мао Цзедуна</vt:lpstr>
      <vt:lpstr>Реформування економіки та зовнішньополітичні пріоритети Китаю наприкінці ХХ – на початку ХХІ ст.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Китай</dc:title>
  <dc:creator>Дима</dc:creator>
  <cp:lastModifiedBy>Дима</cp:lastModifiedBy>
  <cp:revision>12</cp:revision>
  <dcterms:created xsi:type="dcterms:W3CDTF">2018-02-01T12:38:21Z</dcterms:created>
  <dcterms:modified xsi:type="dcterms:W3CDTF">2018-02-01T13:53:57Z</dcterms:modified>
</cp:coreProperties>
</file>