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60" r:id="rId7"/>
    <p:sldId id="266" r:id="rId8"/>
    <p:sldId id="269" r:id="rId9"/>
    <p:sldId id="268" r:id="rId10"/>
    <p:sldId id="270" r:id="rId11"/>
    <p:sldId id="271" r:id="rId12"/>
    <p:sldId id="272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7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1%83%D1%80%D0%B4%D0%B8" TargetMode="External"/><Relationship Id="rId7" Type="http://schemas.openxmlformats.org/officeDocument/2006/relationships/hyperlink" Target="http://uk.wikipedia.org/wiki/%D0%9D%D1%96%D0%BC%D1%86%D1%96" TargetMode="External"/><Relationship Id="rId2" Type="http://schemas.openxmlformats.org/officeDocument/2006/relationships/hyperlink" Target="http://uk.wikipedia.org/wiki/%D0%A2%D1%83%D1%80%D0%BA%D0%B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84%D0%B2%D1%80%D0%B5%D1%97" TargetMode="External"/><Relationship Id="rId5" Type="http://schemas.openxmlformats.org/officeDocument/2006/relationships/hyperlink" Target="http://uk.wikipedia.org/wiki/%D0%A0%D0%BE%D1%81%D1%96%D1%8F%D0%BD%D0%B8" TargetMode="External"/><Relationship Id="rId4" Type="http://schemas.openxmlformats.org/officeDocument/2006/relationships/hyperlink" Target="http://uk.wikipedia.org/wiki/%D0%9F%D0%BE%D0%BB%D1%8F%D0%BA%D0%B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0%BD%D0%B3%D0%BB%D1%96%D0%B9%D1%81%D1%8C%D0%BA%D0%B0_%D0%BC%D0%BE%D0%B2%D0%B0" TargetMode="External"/><Relationship Id="rId13" Type="http://schemas.openxmlformats.org/officeDocument/2006/relationships/hyperlink" Target="http://uk.wikipedia.org/wiki/%D0%9A%D0%BE%D0%BD%D1%81%D1%82%D0%B8%D1%82%D1%83%D1%86%D1%96%D1%8F_%D0%9D%D1%96%D0%BC%D0%B5%D1%87%D1%87%D0%B8%D0%BD%D0%B8" TargetMode="External"/><Relationship Id="rId18" Type="http://schemas.openxmlformats.org/officeDocument/2006/relationships/hyperlink" Target="http://uk.wikipedia.org/wiki/%D0%9F%D1%80%D0%BE%D1%82%D0%B5%D1%81%D1%82%D0%B0%D0%BD%D1%82%D0%B8" TargetMode="External"/><Relationship Id="rId3" Type="http://schemas.openxmlformats.org/officeDocument/2006/relationships/hyperlink" Target="http://uk.wikipedia.org/wiki/%D0%9D%D1%96%D0%BC%D0%B5%D1%86%D1%8C%D0%BA%D0%B0_%D0%BC%D0%BE%D0%B2%D0%B0" TargetMode="External"/><Relationship Id="rId21" Type="http://schemas.openxmlformats.org/officeDocument/2006/relationships/hyperlink" Target="http://uk.wikipedia.org/wiki/%D0%84%D0%B2%D0%B0%D0%BD%D0%B3%D0%B5%D0%BB%D1%96%D1%87%D0%BD%D0%B0_%D1%86%D0%B5%D1%80%D0%BA%D0%B2%D0%B0_%D0%9D%D1%96%D0%BC%D0%B5%D1%87%D1%87%D0%B8%D0%BD%D0%B8" TargetMode="External"/><Relationship Id="rId7" Type="http://schemas.openxmlformats.org/officeDocument/2006/relationships/hyperlink" Target="http://uk.wikipedia.org/wiki/%D0%9C%D0%BE%D0%B2%D0%B0_%D1%80%D0%BE%D0%BC%D1%96%D0%B2" TargetMode="External"/><Relationship Id="rId12" Type="http://schemas.openxmlformats.org/officeDocument/2006/relationships/hyperlink" Target="http://uk.wikipedia.org/wiki/%D0%A0%D0%BE%D1%81%D1%96%D0%B9%D1%81%D1%8C%D0%BA%D0%B0_%D0%BC%D0%BE%D0%B2%D0%B0" TargetMode="External"/><Relationship Id="rId17" Type="http://schemas.openxmlformats.org/officeDocument/2006/relationships/hyperlink" Target="http://uk.wikipedia.org/wiki/%D0%94%D1%80%D1%83%D0%B3%D0%B0_%D1%81%D0%B2%D1%96%D1%82%D0%BE%D0%B2%D0%B0_%D0%B2%D1%96%D0%B9%D0%BD%D0%B0" TargetMode="External"/><Relationship Id="rId2" Type="http://schemas.openxmlformats.org/officeDocument/2006/relationships/hyperlink" Target="http://uk.wikipedia.org/wiki/%D0%9C%D0%BE%D0%B2%D0%B0" TargetMode="External"/><Relationship Id="rId16" Type="http://schemas.openxmlformats.org/officeDocument/2006/relationships/hyperlink" Target="http://uk.wikipedia.org/wiki/%D0%A0%D0%B5%D1%84%D0%BE%D1%80%D0%BC%D0%B0%D1%86%D1%96%D1%8F" TargetMode="External"/><Relationship Id="rId20" Type="http://schemas.openxmlformats.org/officeDocument/2006/relationships/hyperlink" Target="http://uk.wikipedia.org/wiki/194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4%D1%80%D0%B8%D0%B7%D1%8C%D0%BA%D0%B0_%D0%BC%D0%BE%D0%B2%D0%B0" TargetMode="External"/><Relationship Id="rId11" Type="http://schemas.openxmlformats.org/officeDocument/2006/relationships/hyperlink" Target="http://uk.wikipedia.org/wiki/%D0%86%D1%82%D0%B0%D0%BB%D1%96%D0%B9%D1%81%D1%8C%D0%BA%D0%B0_%D0%BC%D0%BE%D0%B2%D0%B0" TargetMode="External"/><Relationship Id="rId5" Type="http://schemas.openxmlformats.org/officeDocument/2006/relationships/hyperlink" Target="http://uk.wikipedia.org/wiki/%D0%A1%D0%BE%D1%80%D0%B1%D1%81%D1%8C%D0%BA%D0%B0_%D0%BC%D0%BE%D0%B2%D0%B0" TargetMode="External"/><Relationship Id="rId15" Type="http://schemas.openxmlformats.org/officeDocument/2006/relationships/hyperlink" Target="http://uk.wikipedia.org/wiki/%D0%A4%D1%80%D0%B0%D0%BD%D0%BA%D1%81%D1%8C%D0%BA%D0%B5_%D0%BA%D0%BE%D1%80%D0%BE%D0%BB%D1%96%D0%B2%D1%81%D1%82%D0%B2%D0%BE" TargetMode="External"/><Relationship Id="rId10" Type="http://schemas.openxmlformats.org/officeDocument/2006/relationships/hyperlink" Target="http://uk.wikipedia.org/wiki/%D0%9B%D0%B0%D1%82%D0%B8%D0%BD%D1%81%D1%8C%D0%BA%D0%B0_%D0%BC%D0%BE%D0%B2%D0%B0" TargetMode="External"/><Relationship Id="rId19" Type="http://schemas.openxmlformats.org/officeDocument/2006/relationships/hyperlink" Target="http://uk.wikipedia.org/wiki/%D0%A0%D0%B8%D0%BC%D0%BE-%D0%BA%D0%B0%D1%82%D0%BE%D0%BB%D0%B8%D0%BA%D0%B8" TargetMode="External"/><Relationship Id="rId4" Type="http://schemas.openxmlformats.org/officeDocument/2006/relationships/hyperlink" Target="http://uk.wikipedia.org/wiki/%D0%94%D0%B0%D0%BD%D1%81%D1%8C%D0%BA%D0%B0_%D0%BC%D0%BE%D0%B2%D0%B0" TargetMode="External"/><Relationship Id="rId9" Type="http://schemas.openxmlformats.org/officeDocument/2006/relationships/hyperlink" Target="http://uk.wikipedia.org/wiki/%D0%A4%D1%80%D0%B0%D0%BD%D1%86%D1%83%D0%B7%D1%8C%D0%BA%D0%B0_%D0%BC%D0%BE%D0%B2%D0%B0" TargetMode="External"/><Relationship Id="rId14" Type="http://schemas.openxmlformats.org/officeDocument/2006/relationships/hyperlink" Target="http://uk.wikipedia.org/wiki/%D0%A5%D1%80%D0%B8%D1%81%D1%82%D0%B8%D1%8F%D0%BD%D1%81%D1%82%D0%B2%D0%B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k.wikipedia.org/wiki/%D0%A4%D0%B0%D0%B9%D0%BB:Flag_of_Germany.sv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0%B0%D0%B9%D0%BE%D0%BD_(%D0%9D%D1%96%D0%BC%D0%B5%D1%87%D1%87%D0%B8%D0%BD%D0%B0)" TargetMode="External"/><Relationship Id="rId2" Type="http://schemas.openxmlformats.org/officeDocument/2006/relationships/hyperlink" Target="http://uk.wikipedia.org/wiki/%D0%A4%D0%B5%D0%B4%D0%B5%D1%80%D0%B0%D0%BB%D1%8C%D0%BD%D0%B0_%D0%B7%D0%B5%D0%BC%D0%BB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uk.wikipedia.org/wiki/%D0%A4%D0%B0%D0%B9%D0%BB:Karte_Bundesrepublik_Deutschland.svg" TargetMode="External"/><Relationship Id="rId4" Type="http://schemas.openxmlformats.org/officeDocument/2006/relationships/hyperlink" Target="http://uk.wikipedia.org/wiki/%D0%9D%D1%96%D0%BC%D0%B5%D1%86%D1%8C%D0%BA%D0%B0_%D0%BC%D0%BE%D0%B2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F%D0%B8%D1%81%D0%BE%D0%BA_%D0%BA%D1%80%D0%B0%D1%97%D0%BD_%D0%B7%D0%B0_%D0%92%D0%92%D0%9F_%D0%BD%D0%B0_%D0%B4%D1%83%D1%88%D1%83_%D0%BD%D0%B0%D1%81%D0%B5%D0%BB%D0%B5%D0%BD%D0%BD%D1%8F_(%D0%BD%D0%BE%D0%BC%D1%96%D0%BD%D0%B0%D0%BB%D1%8C%D0%BD%D0%B8%D0%B9)" TargetMode="External"/><Relationship Id="rId13" Type="http://schemas.openxmlformats.org/officeDocument/2006/relationships/hyperlink" Target="http://uk.wikipedia.org/wiki/%D0%97%D0%BD%D0%B0%D0%BA_%D1%94%D0%B2%D1%80%D0%BE" TargetMode="External"/><Relationship Id="rId3" Type="http://schemas.openxmlformats.org/officeDocument/2006/relationships/hyperlink" Target="http://uk.wikipedia.org/wiki/%D0%A1%D0%BF%D0%B8%D1%81%D0%BE%D0%BA_%D0%BA%D1%80%D0%B0%D1%97%D0%BD_%D0%B7%D0%B0_%D0%BF%D0%BB%D0%BE%D1%89%D0%B5%D1%8E" TargetMode="External"/><Relationship Id="rId7" Type="http://schemas.openxmlformats.org/officeDocument/2006/relationships/hyperlink" Target="http://uk.wikipedia.org/wiki/%D0%A1%D0%BF%D0%B8%D1%81%D0%BE%D0%BA_%D0%BA%D1%80%D0%B0%D1%97%D0%BD_%D0%B7%D0%B0_%D0%92%D0%92%D0%9F_(%D0%BD%D0%BE%D0%BC%D1%96%D0%BD%D0%B0%D0%BB%D1%8C%D0%BD%D0%B8%D0%B9)" TargetMode="External"/><Relationship Id="rId12" Type="http://schemas.openxmlformats.org/officeDocument/2006/relationships/hyperlink" Target="http://uk.wikipedia.org/wiki/%D0%84%D0%B2%D1%80%D0%BE" TargetMode="External"/><Relationship Id="rId2" Type="http://schemas.openxmlformats.org/officeDocument/2006/relationships/hyperlink" Target="http://uk.wikipedia.org/wiki/%D0%A1%D0%BF%D0%B8%D1%81%D0%BE%D0%BA_%D0%BA%D1%80%D0%B0%D1%97%D0%BD_%D0%B7%D0%B0_%D1%84%D0%BE%D1%80%D0%BC%D0%BE%D1%8E_%D0%BF%D1%80%D0%B0%D0%B2%D0%BB%D1%96%D0%BD%D0%BD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2%D0%B0%D0%BB%D0%BE%D0%B2%D0%B8%D0%B9_%D0%B2%D0%BD%D1%83%D1%82%D1%80%D1%96%D1%88%D0%BD%D1%96%D0%B9_%D0%BF%D1%80%D0%BE%D0%B4%D1%83%D0%BA%D1%82" TargetMode="External"/><Relationship Id="rId11" Type="http://schemas.openxmlformats.org/officeDocument/2006/relationships/hyperlink" Target="http://uk.wikipedia.org/wiki/%D0%92%D0%B0%D0%BB%D1%8E%D1%82%D0%B0" TargetMode="External"/><Relationship Id="rId5" Type="http://schemas.openxmlformats.org/officeDocument/2006/relationships/hyperlink" Target="http://uk.wikipedia.org/wiki/%D0%9D%D1%96%D0%BC%D0%B5%D1%87%D1%87%D0%B8%D0%BD%D0%B0" TargetMode="External"/><Relationship Id="rId10" Type="http://schemas.openxmlformats.org/officeDocument/2006/relationships/hyperlink" Target="http://uk.wikipedia.org/wiki/%D0%A1%D0%BF%D0%B8%D1%81%D0%BE%D0%BA_%D0%BA%D1%80%D0%B0%D1%97%D0%BD_%D0%B7%D0%B0_%D0%86%D0%A0%D0%9B%D0%9F" TargetMode="External"/><Relationship Id="rId4" Type="http://schemas.openxmlformats.org/officeDocument/2006/relationships/hyperlink" Target="http://uk.wikipedia.org/wiki/%D0%A1%D0%BF%D0%B8%D1%81%D0%BE%D0%BA_%D0%BA%D1%80%D0%B0%D1%97%D0%BD_%D0%B7%D0%B0_%D0%BD%D0%B0%D1%81%D0%B5%D0%BB%D0%B5%D0%BD%D0%BD%D1%8F%D0%BC" TargetMode="External"/><Relationship Id="rId9" Type="http://schemas.openxmlformats.org/officeDocument/2006/relationships/hyperlink" Target="http://uk.wikipedia.org/wiki/%D0%86%D0%BD%D0%B4%D0%B5%D0%BA%D1%81_%D1%80%D0%BE%D0%B7%D0%B2%D0%B8%D1%82%D0%BA%D1%83_%D0%BB%D1%8E%D0%B4%D1%81%D1%8C%D0%BA%D0%BE%D0%B3%D0%BE_%D0%BF%D0%BE%D1%82%D0%B5%D0%BD%D1%86%D1%96%D0%B0%D0%BB%D1%83" TargetMode="External"/><Relationship Id="rId14" Type="http://schemas.openxmlformats.org/officeDocument/2006/relationships/hyperlink" Target="http://uk.wikipedia.org/wiki/ISO_421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0%B5%D0%B4%D0%B5%D1%80%D0%B0%D0%BB%D1%8C%D0%BD%D0%B8%D0%B9_%D0%BF%D1%80%D0%B5%D0%B7%D0%B8%D0%B4%D0%B5%D0%BD%D1%82_(%D0%9D%D1%96%D0%BC%D0%B5%D1%87%D1%87%D0%B8%D0%BD%D0%B0)" TargetMode="External"/><Relationship Id="rId3" Type="http://schemas.openxmlformats.org/officeDocument/2006/relationships/hyperlink" Target="http://uk.wikipedia.org/wiki/%D0%A1%D1%82%D0%BE%D0%BB%D0%B8%D1%86%D1%8F" TargetMode="External"/><Relationship Id="rId7" Type="http://schemas.openxmlformats.org/officeDocument/2006/relationships/hyperlink" Target="http://uk.wikipedia.org/wiki/%D0%A4%D0%B5%D0%B4%D0%B5%D1%80%D0%B0%D0%BB%D1%8C%D0%BD%D0%B8%D0%B9_%D0%BA%D0%B0%D0%BD%D1%86%D0%BB%D0%B5%D1%80_(%D0%9D%D1%96%D0%BC%D0%B5%D1%87%D1%87%D0%B8%D0%BD%D0%B0)" TargetMode="External"/><Relationship Id="rId2" Type="http://schemas.openxmlformats.org/officeDocument/2006/relationships/hyperlink" Target="http://uk.wikipedia.org/wiki/%D0%9F%D0%BE%D0%BB%D1%96%D1%82%D0%B8%D1%87%D0%BD%D0%B0_%D1%81%D0%B8%D1%81%D1%82%D0%B5%D0%BC%D0%B0_%D0%9D%D1%96%D0%BC%D0%B5%D1%87%D1%87%D0%B8%D0%BD%D0%B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1%D1%83%D0%BD%D0%B4%D0%B5%D1%81%D1%80%D0%B0%D1%82_(%D0%9D%D1%96%D0%BC%D0%B5%D1%87%D1%87%D0%B8%D0%BD%D0%B0)" TargetMode="External"/><Relationship Id="rId5" Type="http://schemas.openxmlformats.org/officeDocument/2006/relationships/hyperlink" Target="http://uk.wikipedia.org/wiki/%D0%91%D1%83%D0%BD%D0%B4%D0%B5%D1%81%D1%82%D0%B0%D0%B3" TargetMode="External"/><Relationship Id="rId4" Type="http://schemas.openxmlformats.org/officeDocument/2006/relationships/hyperlink" Target="http://uk.wikipedia.org/wiki/%D0%91%D0%B5%D1%80%D0%BB%D1%96%D0%B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A4%D0%B0%D0%B9%D0%BB:Angela_Merkel_(2008)-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2005" TargetMode="External"/><Relationship Id="rId5" Type="http://schemas.openxmlformats.org/officeDocument/2006/relationships/hyperlink" Target="http://uk.wikipedia.org/wiki/%D0%90%D0%BD%D2%91%D0%B5%D0%BB%D0%B0_%D0%9C%D0%B5%D1%80%D0%BA%D0%B5%D0%BB%D1%8C" TargetMode="External"/><Relationship Id="rId4" Type="http://schemas.openxmlformats.org/officeDocument/2006/relationships/hyperlink" Target="http://uk.wikipedia.org/wiki/%D0%9A%D0%B0%D0%BD%D1%86%D0%BB%D0%B5%D1%80_%D0%9D%D1%96%D0%BC%D0%B5%D1%87%D1%87%D0%B8%D0%BD%D0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НІМЕЧЧИНА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частина 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Населення Німеччини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2.5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мільйони 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мешканців, із них 73,8 мільйонів з німецьким, а 8 мільйонів із іноземним громадянств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ом. У 2010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р. у країні проживало 65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млн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німців та 15,5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млн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іноземців. Найбільші чисельні групи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 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Турки"/>
              </a:rPr>
              <a:t>турки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Курди"/>
              </a:rPr>
              <a:t>курди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(3,2 мільйони),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Поляки"/>
              </a:rPr>
              <a:t>поляки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(1,6 мільйони), вихідці з країн СНД (українці,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Росіяни"/>
              </a:rPr>
              <a:t>росіяни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Євреї"/>
              </a:rPr>
              <a:t>євреї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російські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Німці"/>
              </a:rPr>
              <a:t>німці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(1,4 мільйони), вихідці з країн західної Європи та Балкан (2,9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млн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вихідці з країн Азії (1,6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млн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Німеччині дуже гостро стоїть демографічна проблема. </a:t>
            </a: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високій тривалості життя 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відносно невисокій </a:t>
            </a:r>
            <a:r>
              <a:rPr kumimoji="0" lang="uk-UA" sz="32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</a:t>
            </a: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 1000 мешканців, одна з найнижчих в </a:t>
            </a:r>
            <a:r>
              <a:rPr lang="uk-UA" sz="3200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світісмертності-11,6 ч </a:t>
            </a: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народжуваність</a:t>
            </a:r>
            <a:r>
              <a:rPr lang="ru-RU" sz="32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-8,</a:t>
            </a: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чол. На 1000 мешканців.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За природним приростом  Німеччина займає </a:t>
            </a: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219 місце в світі (-3,1)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Проблема  нестачі робочої сили особливо на непрестижні професії вирішується за рахунок мігрантів.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885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Мова</a:t>
            </a:r>
            <a:r>
              <a:rPr lang="uk-UA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28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фіційна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Мова"/>
              </a:rPr>
              <a:t>мова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Німецька мова"/>
              </a:rPr>
              <a:t>німецька мова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Данська мова"/>
              </a:rPr>
              <a:t>Данська мова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Сорбська мова"/>
              </a:rPr>
              <a:t>сорбська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Сорбська мова"/>
              </a:rPr>
              <a:t> мова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Фризька мова"/>
              </a:rPr>
              <a:t>фризька мова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Мова ромів"/>
              </a:rPr>
              <a:t>мова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Мова ромів"/>
              </a:rPr>
              <a:t>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Мова ромів"/>
              </a:rPr>
              <a:t>ромів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(циганська мова) є офіційно визнаними мовами етнічних меншин. Як іноземну мову в школах вивчають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 tooltip="Англійська мова"/>
              </a:rPr>
              <a:t>англійську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9" tooltip="Французька мова"/>
              </a:rPr>
              <a:t>французьку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а   також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                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0" tooltip="Латинська мова"/>
              </a:rPr>
              <a:t>латинську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1" tooltip="Італійська мова"/>
              </a:rPr>
              <a:t>італійську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2" tooltip="Російська мова"/>
              </a:rPr>
              <a:t>російську мови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Німецька мова поділяється на 3 групи діалектів: нижньонімецькі,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середньонімецькі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верхньонімецькі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елігія</a:t>
            </a:r>
            <a:r>
              <a:rPr lang="uk-UA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rgbClr val="0B008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13" tooltip="Конституція Німеччини"/>
              </a:rPr>
              <a:t>онституція Німеччини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</a:rPr>
              <a:t> як основний закон гарантує свободу віри та релігій в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</a:rPr>
              <a:t>країні.Німеччина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</a:rPr>
              <a:t>,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14" tooltip="Християнство"/>
              </a:rPr>
              <a:t>християнізована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</a:rPr>
              <a:t> з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15" tooltip="Франкське королівство"/>
              </a:rPr>
              <a:t>франкських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</a:rPr>
              <a:t> часів, рідний край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16" tooltip="Реформація"/>
              </a:rPr>
              <a:t>Реформації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</a:rPr>
              <a:t>. Перед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17" tooltip="Друга світова війна"/>
              </a:rPr>
              <a:t>Другою світовою війною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</a:rPr>
              <a:t> 2/3 німців були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18" tooltip="Протестанти"/>
              </a:rPr>
              <a:t>протестантами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</a:rPr>
              <a:t>, 1/3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19" tooltip="Римо-католики"/>
              </a:rPr>
              <a:t>римо-католиками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</a:rPr>
              <a:t>. З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20" tooltip="1948"/>
              </a:rPr>
              <a:t>1948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</a:rPr>
              <a:t> року існує об'єднання лютеранських та реформатських земельних Церков Німеччини —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21" tooltip="Євангелічна церква Німеччини"/>
              </a:rPr>
              <a:t>Євангелічна церква Німеччини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001287" y="-1500222"/>
          <a:ext cx="1071567" cy="2843527"/>
        </p:xfrm>
        <a:graphic>
          <a:graphicData uri="http://schemas.openxmlformats.org/drawingml/2006/table">
            <a:tbl>
              <a:tblPr/>
              <a:tblGrid>
                <a:gridCol w="161804"/>
                <a:gridCol w="424351"/>
                <a:gridCol w="161804"/>
                <a:gridCol w="161804"/>
                <a:gridCol w="161804"/>
              </a:tblGrid>
              <a:tr h="2843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219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3600" u="sng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ФРН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11,6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-3,1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2387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ААА ГЕО\євр\фрн\Копия 16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285750"/>
            <a:ext cx="9429750" cy="628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5403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План уроку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5126055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1Місце </a:t>
            </a:r>
            <a:r>
              <a:rPr lang="ru-RU" b="1" i="1" dirty="0" err="1" smtClean="0">
                <a:solidFill>
                  <a:srgbClr val="FF0000"/>
                </a:solidFill>
              </a:rPr>
              <a:t>країни</a:t>
            </a:r>
            <a:r>
              <a:rPr lang="ru-RU" b="1" i="1" dirty="0" smtClean="0">
                <a:solidFill>
                  <a:srgbClr val="FF0000"/>
                </a:solidFill>
              </a:rPr>
              <a:t> у </a:t>
            </a:r>
            <a:r>
              <a:rPr lang="ru-RU" b="1" i="1" dirty="0" err="1" smtClean="0">
                <a:solidFill>
                  <a:srgbClr val="FF0000"/>
                </a:solidFill>
              </a:rPr>
              <a:t>світі</a:t>
            </a:r>
            <a:r>
              <a:rPr lang="ru-RU" b="1" i="1" dirty="0" smtClean="0">
                <a:solidFill>
                  <a:srgbClr val="FF0000"/>
                </a:solidFill>
              </a:rPr>
              <a:t> та </a:t>
            </a:r>
            <a:r>
              <a:rPr lang="ru-RU" b="1" i="1" dirty="0" err="1" smtClean="0">
                <a:solidFill>
                  <a:srgbClr val="FF0000"/>
                </a:solidFill>
              </a:rPr>
              <a:t>регіоні</a:t>
            </a: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2Основні чинники, що визначають місце країни у міжнародному поділі праці (МГПП).</a:t>
            </a:r>
          </a:p>
          <a:p>
            <a:pPr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3 Система розселення і роль федеральних земель в її розвитку.</a:t>
            </a:r>
            <a:endParaRPr lang="ru-RU" b="1" i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апор Німеччини">
            <a:hlinkClick r:id="rId2" tooltip="&quot;Прапор Німеччини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064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-1071602" y="214290"/>
            <a:ext cx="1150151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8816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Адміністративний устрій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імеччина поділена на 16 політико-адміністративних територій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Федеральна земля"/>
              </a:rPr>
              <a:t>федеральні землі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Останні в свою чергу діляться на 439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Район (Німеччина)"/>
              </a:rPr>
              <a:t>районів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Німецька мова"/>
              </a:rPr>
              <a:t>нім.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de-DE" sz="28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Kreise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і міських округів (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Німецька мова"/>
              </a:rPr>
              <a:t>нім.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de-DE" sz="28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kreisfreie St</a:t>
            </a:r>
            <a:r>
              <a:rPr kumimoji="0" lang="de-DE" sz="28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ä</a:t>
            </a:r>
            <a:r>
              <a:rPr kumimoji="0" lang="de-DE" sz="28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dte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Karte Bundesrepublik Deutschland.sv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1928802"/>
            <a:ext cx="3357586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0246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0"/>
            <a:ext cx="8429684" cy="856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Федеративна Республіка Німеччини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err="1" smtClean="0"/>
              <a:t>Столиця</a:t>
            </a:r>
            <a:r>
              <a:rPr lang="uk-UA" sz="2800" dirty="0" smtClean="0"/>
              <a:t>             </a:t>
            </a:r>
            <a:endParaRPr lang="ru-RU" sz="2800" dirty="0" smtClean="0"/>
          </a:p>
          <a:p>
            <a:r>
              <a:rPr lang="uk-UA" sz="2800" dirty="0" smtClean="0">
                <a:solidFill>
                  <a:srgbClr val="FF0000"/>
                </a:solidFill>
              </a:rPr>
              <a:t>Берлін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b="1" u="sng" dirty="0" err="1" smtClean="0">
                <a:solidFill>
                  <a:srgbClr val="FF0000"/>
                </a:solidFill>
              </a:rPr>
              <a:t>Офіційні</a:t>
            </a:r>
            <a:r>
              <a:rPr lang="ru-RU" sz="2800" b="1" u="sng" dirty="0" smtClean="0">
                <a:solidFill>
                  <a:srgbClr val="FF0000"/>
                </a:solidFill>
              </a:rPr>
              <a:t> </a:t>
            </a:r>
            <a:r>
              <a:rPr lang="ru-RU" sz="2800" b="1" u="sng" dirty="0" err="1" smtClean="0">
                <a:solidFill>
                  <a:srgbClr val="FF0000"/>
                </a:solidFill>
              </a:rPr>
              <a:t>мова</a:t>
            </a:r>
            <a:r>
              <a:rPr lang="ru-RU" sz="2800" b="1" u="sng" dirty="0" smtClean="0">
                <a:solidFill>
                  <a:srgbClr val="FF0000"/>
                </a:solidFill>
              </a:rPr>
              <a:t>- </a:t>
            </a:r>
            <a:r>
              <a:rPr lang="ru-RU" sz="2800" b="1" u="sng" dirty="0" err="1" smtClean="0">
                <a:solidFill>
                  <a:srgbClr val="FF0000"/>
                </a:solidFill>
              </a:rPr>
              <a:t>н</a:t>
            </a:r>
            <a:r>
              <a:rPr lang="uk-UA" sz="2800" b="1" u="sng" dirty="0" err="1" smtClean="0">
                <a:solidFill>
                  <a:srgbClr val="FF0000"/>
                </a:solidFill>
              </a:rPr>
              <a:t>імецька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b="1" u="sng" dirty="0" err="1" smtClean="0">
                <a:hlinkClick r:id="rId2" tooltip="Список країн за формою правління"/>
              </a:rPr>
              <a:t>Державний</a:t>
            </a:r>
            <a:r>
              <a:rPr lang="ru-RU" sz="2800" b="1" u="sng" dirty="0" smtClean="0">
                <a:hlinkClick r:id="rId2" tooltip="Список країн за формою правління"/>
              </a:rPr>
              <a:t> </a:t>
            </a:r>
            <a:r>
              <a:rPr lang="ru-RU" sz="2800" b="1" u="sng" dirty="0" err="1" smtClean="0">
                <a:hlinkClick r:id="rId2" tooltip="Список країн за формою правління"/>
              </a:rPr>
              <a:t>устрій</a:t>
            </a:r>
            <a:endParaRPr lang="ru-RU" sz="2800" dirty="0" smtClean="0"/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Парламентська</a:t>
            </a:r>
            <a:r>
              <a:rPr lang="uk-UA" sz="2800" b="1" dirty="0" smtClean="0">
                <a:solidFill>
                  <a:srgbClr val="FF0000"/>
                </a:solidFill>
              </a:rPr>
              <a:t>, федеративна держава   - 16 земель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ru-RU" sz="2800" b="1" u="sng" dirty="0" err="1" smtClean="0">
                <a:hlinkClick r:id="rId3" tooltip="Список країн за площею"/>
              </a:rPr>
              <a:t>Площа</a:t>
            </a:r>
            <a:endParaRPr lang="ru-RU" sz="2800" b="1" dirty="0" smtClean="0"/>
          </a:p>
          <a:p>
            <a:r>
              <a:rPr lang="ru-RU" sz="2800" b="1" dirty="0" smtClean="0"/>
              <a:t> </a:t>
            </a:r>
            <a:r>
              <a:rPr lang="ru-RU" sz="2800" b="1" dirty="0" smtClean="0">
                <a:solidFill>
                  <a:srgbClr val="FF0000"/>
                </a:solidFill>
              </a:rPr>
              <a:t>- </a:t>
            </a:r>
            <a:r>
              <a:rPr lang="ru-RU" sz="2800" b="1" dirty="0" err="1" smtClean="0">
                <a:solidFill>
                  <a:srgbClr val="FF0000"/>
                </a:solidFill>
              </a:rPr>
              <a:t>Загалом</a:t>
            </a:r>
            <a:r>
              <a:rPr lang="en-US" sz="2800" b="1" dirty="0" smtClean="0">
                <a:solidFill>
                  <a:srgbClr val="FF0000"/>
                </a:solidFill>
              </a:rPr>
              <a:t> 3</a:t>
            </a:r>
            <a:r>
              <a:rPr lang="ru-RU" sz="2800" b="1" dirty="0" smtClean="0">
                <a:solidFill>
                  <a:srgbClr val="FF0000"/>
                </a:solidFill>
              </a:rPr>
              <a:t>57 021 км² </a:t>
            </a:r>
            <a:r>
              <a:rPr lang="ru-RU" sz="2800" dirty="0" smtClean="0">
                <a:solidFill>
                  <a:srgbClr val="FF0000"/>
                </a:solidFill>
              </a:rPr>
              <a:t>(</a:t>
            </a:r>
            <a:r>
              <a:rPr lang="ru-RU" sz="2800" u="sng" dirty="0" smtClean="0">
                <a:solidFill>
                  <a:srgbClr val="FF0000"/>
                </a:solidFill>
                <a:hlinkClick r:id="rId3" tooltip="Список країн за площею"/>
              </a:rPr>
              <a:t>63-тя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2800" b="1" u="sng" dirty="0" err="1" smtClean="0">
                <a:hlinkClick r:id="rId4" tooltip="Список країн за населенням"/>
              </a:rPr>
              <a:t>Населення</a:t>
            </a:r>
            <a:endParaRPr lang="ru-RU" sz="2800" b="1" dirty="0" smtClean="0"/>
          </a:p>
          <a:p>
            <a:r>
              <a:rPr lang="ru-RU" sz="2800" b="1" dirty="0" smtClean="0"/>
              <a:t> </a:t>
            </a:r>
            <a:r>
              <a:rPr lang="ru-RU" sz="2800" b="1" dirty="0" smtClean="0">
                <a:solidFill>
                  <a:srgbClr val="FF0000"/>
                </a:solidFill>
              </a:rPr>
              <a:t>- </a:t>
            </a:r>
            <a:r>
              <a:rPr lang="ru-RU" sz="2800" b="1" dirty="0" err="1" smtClean="0">
                <a:solidFill>
                  <a:srgbClr val="FF0000"/>
                </a:solidFill>
              </a:rPr>
              <a:t>оцінка</a:t>
            </a:r>
            <a:r>
              <a:rPr lang="ru-RU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r>
              <a:rPr lang="en-US" sz="2800" b="1" dirty="0" smtClean="0">
                <a:solidFill>
                  <a:srgbClr val="FF0000"/>
                </a:solidFill>
              </a:rPr>
              <a:t>20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)-</a:t>
            </a:r>
            <a:r>
              <a:rPr lang="ru-RU" sz="2800" b="1" dirty="0" smtClean="0">
                <a:solidFill>
                  <a:srgbClr val="FF0000"/>
                </a:solidFill>
              </a:rPr>
              <a:t> 8</a:t>
            </a:r>
            <a:r>
              <a:rPr lang="uk-UA" sz="2800" b="1" dirty="0" smtClean="0">
                <a:solidFill>
                  <a:srgbClr val="FF0000"/>
                </a:solidFill>
              </a:rPr>
              <a:t>3,1</a:t>
            </a:r>
            <a:r>
              <a:rPr lang="ru-RU" sz="2800" u="sng" baseline="30000" dirty="0" smtClean="0">
                <a:solidFill>
                  <a:srgbClr val="FF0000"/>
                </a:solidFill>
                <a:hlinkClick r:id="rId5"/>
              </a:rPr>
              <a:t>]</a:t>
            </a:r>
            <a:r>
              <a:rPr lang="ru-RU" sz="2800" dirty="0" smtClean="0">
                <a:solidFill>
                  <a:srgbClr val="FF0000"/>
                </a:solidFill>
              </a:rPr>
              <a:t> (</a:t>
            </a:r>
            <a:r>
              <a:rPr lang="ru-RU" sz="2800" u="sng" dirty="0" smtClean="0">
                <a:solidFill>
                  <a:srgbClr val="FF0000"/>
                </a:solidFill>
                <a:hlinkClick r:id="rId4" tooltip="Список країн за населенням"/>
              </a:rPr>
              <a:t>1</a:t>
            </a:r>
            <a:r>
              <a:rPr lang="en-US" sz="2800" u="sng" dirty="0" smtClean="0">
                <a:solidFill>
                  <a:srgbClr val="FF0000"/>
                </a:solidFill>
                <a:hlinkClick r:id="rId4" tooltip="Список країн за населенням"/>
              </a:rPr>
              <a:t>9-</a:t>
            </a:r>
            <a:r>
              <a:rPr lang="ru-RU" sz="2800" u="sng" dirty="0" smtClean="0">
                <a:solidFill>
                  <a:srgbClr val="FF0000"/>
                </a:solidFill>
                <a:hlinkClick r:id="rId4" tooltip="Список країн за населенням"/>
              </a:rPr>
              <a:t>а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ru-RU" sz="2800" b="1" u="sng" dirty="0" smtClean="0">
                <a:hlinkClick r:id="rId6" tooltip="Валовий внутрішній продукт"/>
              </a:rPr>
              <a:t>ВВП (</a:t>
            </a:r>
            <a:r>
              <a:rPr lang="ru-RU" sz="2800" b="1" u="sng" dirty="0" err="1" smtClean="0">
                <a:hlinkClick r:id="rId6" tooltip="Валовий внутрішній продукт"/>
              </a:rPr>
              <a:t>номінальний</a:t>
            </a:r>
            <a:r>
              <a:rPr lang="ru-RU" sz="2800" b="1" u="sng" dirty="0" smtClean="0">
                <a:hlinkClick r:id="rId6" tooltip="Валовий внутрішній продукт"/>
              </a:rPr>
              <a:t>)</a:t>
            </a:r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r>
              <a:rPr lang="en-US" sz="2800" b="1" dirty="0" smtClean="0">
                <a:solidFill>
                  <a:srgbClr val="FF0000"/>
                </a:solidFill>
              </a:rPr>
              <a:t>19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р., </a:t>
            </a:r>
            <a:r>
              <a:rPr lang="ru-RU" sz="2800" b="1" dirty="0" err="1" smtClean="0">
                <a:solidFill>
                  <a:srgbClr val="FF0000"/>
                </a:solidFill>
              </a:rPr>
              <a:t>оцінка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 - </a:t>
            </a:r>
            <a:r>
              <a:rPr lang="ru-RU" sz="2800" b="1" dirty="0" err="1" smtClean="0">
                <a:solidFill>
                  <a:srgbClr val="FF0000"/>
                </a:solidFill>
              </a:rPr>
              <a:t>Повний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3.875</a:t>
            </a:r>
            <a:r>
              <a:rPr lang="ru-RU" sz="2800" b="1" dirty="0" smtClean="0">
                <a:solidFill>
                  <a:srgbClr val="FF0000"/>
                </a:solidFill>
              </a:rPr>
              <a:t> </a:t>
            </a:r>
            <a:r>
              <a:rPr lang="ru-RU" sz="2800" b="1" dirty="0" err="1" smtClean="0">
                <a:solidFill>
                  <a:srgbClr val="FF0000"/>
                </a:solidFill>
              </a:rPr>
              <a:t>трлн</a:t>
            </a:r>
            <a:r>
              <a:rPr lang="ru-RU" sz="2800" b="1" dirty="0" smtClean="0">
                <a:solidFill>
                  <a:srgbClr val="FF0000"/>
                </a:solidFill>
              </a:rPr>
              <a:t> </a:t>
            </a:r>
            <a:r>
              <a:rPr lang="ru-RU" sz="2800" dirty="0" smtClean="0">
                <a:solidFill>
                  <a:srgbClr val="FF0000"/>
                </a:solidFill>
              </a:rPr>
              <a:t>$</a:t>
            </a:r>
            <a:r>
              <a:rPr lang="ru-RU" sz="2800" u="sng" baseline="30000" dirty="0" smtClean="0">
                <a:solidFill>
                  <a:srgbClr val="FF0000"/>
                </a:solidFill>
                <a:hlinkClick r:id="rId5"/>
              </a:rPr>
              <a:t>[2]</a:t>
            </a:r>
            <a:r>
              <a:rPr lang="ru-RU" sz="2800" dirty="0" smtClean="0">
                <a:solidFill>
                  <a:srgbClr val="FF0000"/>
                </a:solidFill>
              </a:rPr>
              <a:t> (</a:t>
            </a:r>
            <a:r>
              <a:rPr lang="uk-UA" sz="2800" dirty="0" smtClean="0">
                <a:solidFill>
                  <a:srgbClr val="FF0000"/>
                </a:solidFill>
              </a:rPr>
              <a:t>4</a:t>
            </a:r>
            <a:r>
              <a:rPr lang="ru-RU" sz="2800" u="sng" dirty="0" smtClean="0">
                <a:solidFill>
                  <a:srgbClr val="FF0000"/>
                </a:solidFill>
                <a:hlinkClick r:id="rId7" tooltip="Список країн за ВВП (номінальний)"/>
              </a:rPr>
              <a:t> 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2800" dirty="0" smtClean="0"/>
              <a:t> - На душу </a:t>
            </a:r>
            <a:r>
              <a:rPr lang="ru-RU" sz="2800" dirty="0" err="1" smtClean="0"/>
              <a:t>населення</a:t>
            </a:r>
            <a:r>
              <a:rPr lang="en-US" sz="2800" dirty="0" smtClean="0"/>
              <a:t> 4</a:t>
            </a:r>
            <a:r>
              <a:rPr lang="ru-RU" sz="2800" dirty="0" smtClean="0"/>
              <a:t>8 264 $</a:t>
            </a:r>
            <a:r>
              <a:rPr lang="ru-RU" sz="2800" u="sng" baseline="30000" dirty="0" smtClean="0">
                <a:hlinkClick r:id="rId5"/>
              </a:rPr>
              <a:t>[2]</a:t>
            </a:r>
            <a:r>
              <a:rPr lang="ru-RU" sz="2800" dirty="0" smtClean="0"/>
              <a:t> (</a:t>
            </a:r>
            <a:r>
              <a:rPr lang="uk-UA" sz="2800" dirty="0" smtClean="0"/>
              <a:t>19</a:t>
            </a:r>
            <a:r>
              <a:rPr lang="ru-RU" sz="2800" u="sng" dirty="0" smtClean="0">
                <a:hlinkClick r:id="rId8" tooltip="Список країн за ВВП на душу населення (номінальний)"/>
              </a:rPr>
              <a:t> </a:t>
            </a:r>
            <a:r>
              <a:rPr lang="ru-RU" sz="2800" dirty="0" smtClean="0"/>
              <a:t>)</a:t>
            </a:r>
            <a:endParaRPr lang="en-US" sz="2800" dirty="0" smtClean="0"/>
          </a:p>
          <a:p>
            <a:r>
              <a:rPr lang="ru-RU" sz="2800" b="1" u="sng" dirty="0" smtClean="0">
                <a:hlinkClick r:id="rId9" tooltip="Індекс розвитку людського потенціалу"/>
              </a:rPr>
              <a:t> ІЛП</a:t>
            </a:r>
            <a:r>
              <a:rPr lang="ru-RU" sz="2800" b="1" dirty="0" smtClean="0">
                <a:solidFill>
                  <a:srgbClr val="FF0000"/>
                </a:solidFill>
              </a:rPr>
              <a:t>  </a:t>
            </a:r>
            <a:r>
              <a:rPr lang="ru-RU" sz="2800" dirty="0" smtClean="0">
                <a:solidFill>
                  <a:srgbClr val="FF0000"/>
                </a:solidFill>
              </a:rPr>
              <a:t>(201</a:t>
            </a:r>
            <a:r>
              <a:rPr lang="uk-UA" sz="2800" dirty="0" smtClean="0">
                <a:solidFill>
                  <a:srgbClr val="FF0000"/>
                </a:solidFill>
              </a:rPr>
              <a:t>8</a:t>
            </a:r>
            <a:r>
              <a:rPr lang="ru-RU" sz="2800" dirty="0" smtClean="0">
                <a:solidFill>
                  <a:srgbClr val="FF0000"/>
                </a:solidFill>
              </a:rPr>
              <a:t>) 0,</a:t>
            </a:r>
            <a:r>
              <a:rPr lang="uk-UA" sz="2800" dirty="0" smtClean="0">
                <a:solidFill>
                  <a:srgbClr val="FF0000"/>
                </a:solidFill>
              </a:rPr>
              <a:t>9</a:t>
            </a:r>
            <a:r>
              <a:rPr lang="en-US" sz="2800" dirty="0" smtClean="0">
                <a:solidFill>
                  <a:srgbClr val="FF0000"/>
                </a:solidFill>
              </a:rPr>
              <a:t>42</a:t>
            </a:r>
            <a:r>
              <a:rPr lang="ru-RU" sz="2800" u="sng" baseline="30000" dirty="0" smtClean="0">
                <a:solidFill>
                  <a:srgbClr val="FF0000"/>
                </a:solidFill>
                <a:hlinkClick r:id="rId5"/>
              </a:rPr>
              <a:t>[3]</a:t>
            </a:r>
            <a:r>
              <a:rPr lang="ru-RU" sz="2800" dirty="0" smtClean="0">
                <a:solidFill>
                  <a:srgbClr val="FF0000"/>
                </a:solidFill>
              </a:rPr>
              <a:t>(</a:t>
            </a:r>
            <a:r>
              <a:rPr lang="en-US" sz="2800" u="sng" dirty="0" smtClean="0">
                <a:solidFill>
                  <a:srgbClr val="FF0000"/>
                </a:solidFill>
              </a:rPr>
              <a:t>4</a:t>
            </a:r>
            <a:r>
              <a:rPr lang="ru-RU" sz="2800" u="sng" smtClean="0">
                <a:hlinkClick r:id="rId10" tooltip="Список країн за ІРЛП"/>
              </a:rPr>
              <a:t>-е</a:t>
            </a:r>
            <a:r>
              <a:rPr lang="ru-RU" sz="2800" smtClean="0"/>
              <a:t>)</a:t>
            </a:r>
            <a:r>
              <a:rPr lang="uk-UA" sz="2800" dirty="0" smtClean="0"/>
              <a:t>В</a:t>
            </a:r>
            <a:r>
              <a:rPr lang="ru-RU" sz="2800" b="1" u="sng" dirty="0" err="1" smtClean="0">
                <a:hlinkClick r:id="rId11" tooltip="Валюта"/>
              </a:rPr>
              <a:t>алюта</a:t>
            </a:r>
            <a:r>
              <a:rPr lang="ru-RU" sz="2800" b="1" u="sng" dirty="0" smtClean="0"/>
              <a:t> </a:t>
            </a:r>
            <a:r>
              <a:rPr lang="uk-UA" sz="2800" b="1" u="sng" dirty="0" err="1" smtClean="0"/>
              <a:t>Є</a:t>
            </a:r>
            <a:r>
              <a:rPr lang="ru-RU" sz="2800" u="sng" dirty="0" err="1" smtClean="0">
                <a:hlinkClick r:id="rId12" tooltip="Євро"/>
              </a:rPr>
              <a:t>вро</a:t>
            </a:r>
            <a:r>
              <a:rPr lang="ru-RU" sz="2800" dirty="0" smtClean="0"/>
              <a:t> (</a:t>
            </a:r>
            <a:r>
              <a:rPr lang="ru-RU" sz="2800" u="sng" dirty="0" smtClean="0">
                <a:hlinkClick r:id="rId13" tooltip="Знак євро"/>
              </a:rPr>
              <a:t>€</a:t>
            </a:r>
            <a:r>
              <a:rPr lang="ru-RU" sz="2800" dirty="0" smtClean="0"/>
              <a:t>) (</a:t>
            </a:r>
            <a:r>
              <a:rPr lang="ru-RU" sz="2800" u="sng" dirty="0" smtClean="0">
                <a:hlinkClick r:id="rId14" tooltip="ISO 4217"/>
              </a:rPr>
              <a:t>EUR</a:t>
            </a:r>
            <a:r>
              <a:rPr lang="ru-RU" sz="2800" dirty="0" smtClean="0"/>
              <a:t>)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12141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МІСЦЕ В РЕГІОНІ ТА СВІТІ</a:t>
            </a:r>
            <a:r>
              <a:rPr lang="ru-RU" b="1" dirty="0" smtClean="0"/>
              <a:t>. </a:t>
            </a:r>
            <a:endParaRPr lang="en-US" b="1" dirty="0" smtClean="0"/>
          </a:p>
          <a:p>
            <a:r>
              <a:rPr lang="ru-RU" sz="2800" b="1" dirty="0" smtClean="0"/>
              <a:t>За </a:t>
            </a:r>
            <a:r>
              <a:rPr lang="ru-RU" sz="2800" b="1" dirty="0" err="1" smtClean="0"/>
              <a:t>розміром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території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Німеччина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сьомою</a:t>
            </a:r>
            <a:endParaRPr lang="ru-RU" sz="2800" b="1" dirty="0" smtClean="0"/>
          </a:p>
          <a:p>
            <a:r>
              <a:rPr lang="ru-RU" sz="2800" dirty="0" smtClean="0"/>
              <a:t>в </a:t>
            </a:r>
            <a:r>
              <a:rPr lang="ru-RU" sz="2800" dirty="0" err="1" smtClean="0"/>
              <a:t>Європі</a:t>
            </a:r>
            <a:r>
              <a:rPr lang="ru-RU" sz="2800" dirty="0" smtClean="0"/>
              <a:t>  та</a:t>
            </a:r>
            <a:r>
              <a:rPr lang="en-US" sz="2800" dirty="0" smtClean="0"/>
              <a:t> </a:t>
            </a:r>
            <a:r>
              <a:rPr lang="uk-UA" sz="2800" dirty="0" smtClean="0"/>
              <a:t>д</a:t>
            </a:r>
            <a:r>
              <a:rPr lang="ru-RU" sz="2800" dirty="0" smtClean="0"/>
              <a:t>ругою за </a:t>
            </a:r>
            <a:r>
              <a:rPr lang="ru-RU" sz="2800" dirty="0" err="1" smtClean="0"/>
              <a:t>кількістю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населення</a:t>
            </a:r>
            <a:r>
              <a:rPr lang="ru-RU" sz="2800" dirty="0" smtClean="0"/>
              <a:t> (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Росії</a:t>
            </a:r>
            <a:r>
              <a:rPr lang="ru-RU" sz="2800" dirty="0" smtClean="0"/>
              <a:t>).  </a:t>
            </a:r>
            <a:r>
              <a:rPr lang="ru-RU" sz="2800" dirty="0" err="1" smtClean="0"/>
              <a:t>Країна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посідає</a:t>
            </a:r>
            <a:r>
              <a:rPr lang="ru-RU" sz="2800" dirty="0" smtClean="0"/>
              <a:t> </a:t>
            </a:r>
            <a:r>
              <a:rPr lang="ru-RU" sz="2800" dirty="0" err="1" smtClean="0"/>
              <a:t>четверте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місце</a:t>
            </a:r>
            <a:r>
              <a:rPr lang="ru-RU" sz="2800" dirty="0" smtClean="0"/>
              <a:t> у </a:t>
            </a:r>
            <a:r>
              <a:rPr lang="ru-RU" sz="2800" dirty="0" err="1" smtClean="0"/>
              <a:t>світі</a:t>
            </a:r>
            <a:r>
              <a:rPr lang="ru-RU" sz="2800" dirty="0" smtClean="0"/>
              <a:t> як за </a:t>
            </a:r>
            <a:r>
              <a:rPr lang="ru-RU" sz="2800" dirty="0" err="1" smtClean="0"/>
              <a:t>розміром</a:t>
            </a:r>
            <a:r>
              <a:rPr lang="ru-RU" sz="2800" dirty="0" smtClean="0"/>
              <a:t> ВВП, так </a:t>
            </a:r>
            <a:r>
              <a:rPr lang="ru-RU" sz="2800" dirty="0" err="1" smtClean="0"/>
              <a:t>і</a:t>
            </a:r>
            <a:r>
              <a:rPr lang="ru-RU" sz="2800" dirty="0" smtClean="0"/>
              <a:t> за </a:t>
            </a:r>
            <a:r>
              <a:rPr lang="ru-RU" sz="2800" dirty="0" err="1" smtClean="0"/>
              <a:t>обсягом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промислового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виробництва</a:t>
            </a:r>
            <a:r>
              <a:rPr lang="ru-RU" sz="2800" dirty="0" smtClean="0"/>
              <a:t>, поступаю-</a:t>
            </a:r>
          </a:p>
          <a:p>
            <a:r>
              <a:rPr lang="ru-RU" sz="2800" dirty="0" err="1" smtClean="0"/>
              <a:t>чись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Китаю, США, та </a:t>
            </a:r>
            <a:r>
              <a:rPr lang="ru-RU" sz="2800" dirty="0" err="1" smtClean="0"/>
              <a:t>Японії</a:t>
            </a:r>
            <a:r>
              <a:rPr lang="ru-RU" sz="2800" dirty="0" smtClean="0"/>
              <a:t> . </a:t>
            </a:r>
            <a:r>
              <a:rPr lang="ru-RU" sz="2800" dirty="0" err="1" smtClean="0"/>
              <a:t>Німеччина</a:t>
            </a:r>
            <a:r>
              <a:rPr lang="ru-RU" sz="2800" dirty="0" smtClean="0"/>
              <a:t> – </a:t>
            </a:r>
            <a:r>
              <a:rPr lang="ru-RU" sz="2800" dirty="0" err="1" smtClean="0"/>
              <a:t>головний</a:t>
            </a:r>
            <a:endParaRPr lang="ru-RU" sz="2800" dirty="0" smtClean="0"/>
          </a:p>
          <a:p>
            <a:r>
              <a:rPr lang="ru-RU" sz="2800" dirty="0" err="1" smtClean="0"/>
              <a:t>економічний</a:t>
            </a:r>
            <a:r>
              <a:rPr lang="ru-RU" sz="2800" dirty="0" smtClean="0"/>
              <a:t> локомотив </a:t>
            </a:r>
            <a:r>
              <a:rPr lang="ru-RU" sz="2800" dirty="0" err="1" smtClean="0"/>
              <a:t>Євросоюзу</a:t>
            </a:r>
            <a:r>
              <a:rPr lang="ru-RU" sz="2800" dirty="0" smtClean="0"/>
              <a:t> 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Другої</a:t>
            </a:r>
            <a:r>
              <a:rPr lang="ru-RU" sz="2800" dirty="0" smtClean="0"/>
              <a:t> </a:t>
            </a:r>
            <a:r>
              <a:rPr lang="en-US" sz="2800" dirty="0" smtClean="0"/>
              <a:t>c</a:t>
            </a:r>
            <a:r>
              <a:rPr lang="ru-RU" sz="2800" dirty="0" err="1" smtClean="0"/>
              <a:t>вітової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війни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німецька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економіка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майже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зруй</a:t>
            </a:r>
            <a:endParaRPr lang="ru-RU" sz="2800" dirty="0" smtClean="0"/>
          </a:p>
          <a:p>
            <a:r>
              <a:rPr lang="ru-RU" sz="2800" dirty="0" err="1" smtClean="0"/>
              <a:t>нована</a:t>
            </a:r>
            <a:r>
              <a:rPr lang="ru-RU" sz="2800" dirty="0" smtClean="0"/>
              <a:t>,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відбудовували</a:t>
            </a:r>
            <a:r>
              <a:rPr lang="ru-RU" sz="2800" dirty="0" smtClean="0"/>
              <a:t> в </a:t>
            </a:r>
            <a:r>
              <a:rPr lang="ru-RU" sz="2800" dirty="0" err="1" smtClean="0"/>
              <a:t>другій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половині</a:t>
            </a:r>
            <a:r>
              <a:rPr lang="ru-RU" sz="2800" dirty="0" smtClean="0"/>
              <a:t> </a:t>
            </a:r>
            <a:r>
              <a:rPr lang="ru-RU" sz="2800" dirty="0" err="1" smtClean="0"/>
              <a:t>ХХст</a:t>
            </a:r>
            <a:r>
              <a:rPr lang="ru-RU" sz="2800" dirty="0" smtClean="0"/>
              <a:t>. </a:t>
            </a:r>
            <a:r>
              <a:rPr lang="ru-RU" sz="2800" dirty="0" err="1" smtClean="0"/>
              <a:t>Тоді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країну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переділено</a:t>
            </a:r>
            <a:r>
              <a:rPr lang="ru-RU" sz="2800" dirty="0" smtClean="0"/>
              <a:t> на </a:t>
            </a:r>
            <a:r>
              <a:rPr lang="ru-RU" sz="2800" dirty="0" err="1" smtClean="0"/>
              <a:t>дві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частини</a:t>
            </a:r>
            <a:r>
              <a:rPr lang="ru-RU" sz="2800" dirty="0" smtClean="0"/>
              <a:t> – </a:t>
            </a:r>
            <a:r>
              <a:rPr lang="ru-RU" sz="2800" i="1" dirty="0" err="1" smtClean="0"/>
              <a:t>Федеративну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Республі</a:t>
            </a:r>
            <a:endParaRPr lang="ru-RU" sz="2800" i="1" dirty="0" smtClean="0"/>
          </a:p>
          <a:p>
            <a:r>
              <a:rPr lang="ru-RU" sz="2800" i="1" dirty="0" err="1" smtClean="0"/>
              <a:t>ку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Німеччину</a:t>
            </a:r>
            <a:r>
              <a:rPr lang="ru-RU" sz="2800" i="1" dirty="0" smtClean="0"/>
              <a:t> (ФРН) </a:t>
            </a:r>
            <a:r>
              <a:rPr lang="ru-RU" sz="2800" i="1" dirty="0" err="1" smtClean="0"/>
              <a:t>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Німецьку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Демократичну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Республіку</a:t>
            </a:r>
            <a:r>
              <a:rPr lang="ru-RU" sz="2800" i="1" dirty="0" smtClean="0"/>
              <a:t> (НДР). </a:t>
            </a:r>
            <a:r>
              <a:rPr lang="ru-RU" sz="2800" i="1" dirty="0" err="1" smtClean="0"/>
              <a:t>Місто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Берлін</a:t>
            </a:r>
            <a:r>
              <a:rPr lang="ru-RU" sz="2800" i="1" dirty="0" smtClean="0"/>
              <a:t>, 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переділили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дві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частини</a:t>
            </a:r>
            <a:r>
              <a:rPr lang="ru-RU" sz="2800" dirty="0" smtClean="0"/>
              <a:t> – </a:t>
            </a:r>
            <a:r>
              <a:rPr lang="ru-RU" sz="2800" dirty="0" err="1" smtClean="0"/>
              <a:t>схід</a:t>
            </a:r>
            <a:r>
              <a:rPr lang="ru-RU" sz="2800" dirty="0" smtClean="0"/>
              <a:t>-</a:t>
            </a:r>
          </a:p>
          <a:p>
            <a:r>
              <a:rPr lang="ru-RU" sz="2800" dirty="0" smtClean="0"/>
              <a:t>ну </a:t>
            </a:r>
            <a:r>
              <a:rPr lang="ru-RU" sz="2800" dirty="0" err="1" smtClean="0"/>
              <a:t>частину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Західний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Берлін</a:t>
            </a:r>
            <a:r>
              <a:rPr lang="ru-RU" sz="2800" dirty="0" smtClean="0"/>
              <a:t> (зона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контролем </a:t>
            </a:r>
            <a:r>
              <a:rPr lang="ru-RU" sz="2800" dirty="0" err="1" smtClean="0"/>
              <a:t>окупаційних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</a:t>
            </a:r>
            <a:r>
              <a:rPr lang="ru-RU" sz="2800" dirty="0" smtClean="0"/>
              <a:t> США, </a:t>
            </a:r>
            <a:r>
              <a:rPr lang="ru-RU" sz="2800" dirty="0" err="1" smtClean="0"/>
              <a:t>Великої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Британії</a:t>
            </a:r>
            <a:r>
              <a:rPr lang="ru-RU" sz="2800" dirty="0" smtClean="0"/>
              <a:t> та </a:t>
            </a:r>
            <a:r>
              <a:rPr lang="ru-RU" sz="2800" dirty="0" err="1" smtClean="0"/>
              <a:t>Франції</a:t>
            </a:r>
            <a:r>
              <a:rPr lang="ru-RU" sz="2800" dirty="0" smtClean="0"/>
              <a:t>),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частиною</a:t>
            </a:r>
            <a:r>
              <a:rPr lang="ru-RU" sz="2800" dirty="0" smtClean="0"/>
              <a:t> ФРН на </a:t>
            </a:r>
            <a:r>
              <a:rPr lang="ru-RU" sz="2800" dirty="0" err="1" smtClean="0"/>
              <a:t>території</a:t>
            </a:r>
            <a:r>
              <a:rPr lang="ru-RU" sz="2800" dirty="0" smtClean="0"/>
              <a:t> НДР.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72547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БЕРЛІНСЬКА СТІНА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Admin\Мои документы\Berlinermau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38611"/>
            <a:ext cx="9199368" cy="6119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76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Політична система Німеччини"/>
              </a:rPr>
              <a:t>Політична система Німеччини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Столиця"/>
              </a:rPr>
              <a:t>Столиця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Німеччини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місто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Берлін"/>
              </a:rPr>
              <a:t>Берлін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де знаходиться і федеральний уряд. У Федеративній Республіці Німеччина здійснюється поділ влади на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законо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uk-UA" sz="2800" dirty="0" err="1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авчу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виконавчу та судову.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аконодавчу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гілку влади представляє двопалатний парламент, який складається з: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ижньої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палати (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Бундестаг"/>
              </a:rPr>
              <a:t>Бундестагу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яка обирається на 4-річний термін і складається з 622 депутатів, що обираються на загальних виборах, 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Федеральної Ради (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Бундесрат (Німеччина)"/>
              </a:rPr>
              <a:t>Бундесрату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яка складається з 69 представників земель (кожна з 16 земель має визначену кількість голосів: від 3 до 6).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Виконавчу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гілку влади представляє федеральний уряд з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Федеральний канцлер (Німеччина)"/>
              </a:rPr>
              <a:t>федеральним канцлером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чолі, який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оби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рається парламентом, </a:t>
            </a:r>
            <a:r>
              <a:rPr lang="uk-UA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исувається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 tooltip="Федеральний президент (Німеччина)"/>
              </a:rPr>
              <a:t>президентом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905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2/28/Angela_Merkel_%282008%29-2.jpg/160px-Angela_Merkel_%282008%29-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-285776"/>
            <a:ext cx="507209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596" y="5903893"/>
            <a:ext cx="87154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u="sng" dirty="0" smtClean="0">
                <a:hlinkClick r:id="rId4" tooltip="Канцлер Німеччини"/>
              </a:rPr>
              <a:t>Канцлер </a:t>
            </a:r>
            <a:r>
              <a:rPr lang="uk-UA" sz="2800" u="sng" dirty="0" err="1" smtClean="0">
                <a:hlinkClick r:id="rId4" tooltip="Канцлер Німеччини"/>
              </a:rPr>
              <a:t>Німеччини</a:t>
            </a:r>
            <a:r>
              <a:rPr lang="uk-UA" sz="2800" u="sng" dirty="0" err="1" smtClean="0">
                <a:hlinkClick r:id="rId5" tooltip="Анґела Меркель"/>
              </a:rPr>
              <a:t>Анґела</a:t>
            </a:r>
            <a:r>
              <a:rPr lang="uk-UA" sz="2800" u="sng" dirty="0" smtClean="0">
                <a:hlinkClick r:id="rId5" tooltip="Анґела Меркель"/>
              </a:rPr>
              <a:t> </a:t>
            </a:r>
            <a:r>
              <a:rPr lang="uk-UA" sz="2800" u="sng" dirty="0" err="1" smtClean="0">
                <a:hlinkClick r:id="rId5" tooltip="Анґела Меркель"/>
              </a:rPr>
              <a:t>Меркель</a:t>
            </a:r>
            <a:r>
              <a:rPr lang="uk-UA" sz="2800" dirty="0" smtClean="0"/>
              <a:t>, від 22 листопада </a:t>
            </a:r>
            <a:r>
              <a:rPr lang="uk-UA" sz="2800" u="sng" dirty="0" smtClean="0">
                <a:hlinkClick r:id="rId6" tooltip="2005"/>
              </a:rPr>
              <a:t>2005</a:t>
            </a:r>
            <a:r>
              <a:rPr lang="uk-UA" sz="2800" dirty="0" smtClean="0"/>
              <a:t> року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832836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280</Words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НІМЕЧЧИНА частина 1</vt:lpstr>
      <vt:lpstr>План уроку</vt:lpstr>
      <vt:lpstr>Слайд 3</vt:lpstr>
      <vt:lpstr>Слайд 4</vt:lpstr>
      <vt:lpstr>Слайд 5</vt:lpstr>
      <vt:lpstr>Слайд 6</vt:lpstr>
      <vt:lpstr>БЕРЛІНСЬКА СТІНА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НІМЕЧЧИНА частина 1</dc:title>
  <cp:lastModifiedBy>Admin</cp:lastModifiedBy>
  <cp:revision>11</cp:revision>
  <dcterms:modified xsi:type="dcterms:W3CDTF">2020-09-22T06:36:05Z</dcterms:modified>
</cp:coreProperties>
</file>