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0" r:id="rId4"/>
    <p:sldId id="260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Перша світова війна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1201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6886" y="157766"/>
            <a:ext cx="10018713" cy="679361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Італія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0" y="837127"/>
            <a:ext cx="3918664" cy="5976954"/>
          </a:xfrm>
        </p:spPr>
      </p:pic>
      <p:sp>
        <p:nvSpPr>
          <p:cNvPr id="5" name="TextBox 4"/>
          <p:cNvSpPr txBox="1"/>
          <p:nvPr/>
        </p:nvSpPr>
        <p:spPr>
          <a:xfrm>
            <a:off x="1973183" y="467795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/>
              <a:t>Віктор</a:t>
            </a:r>
            <a:r>
              <a:rPr lang="ru-RU" b="1" dirty="0"/>
              <a:t> </a:t>
            </a:r>
            <a:r>
              <a:rPr lang="ru-RU" b="1" dirty="0" err="1"/>
              <a:t>Емануїл</a:t>
            </a:r>
            <a:r>
              <a:rPr lang="ru-RU" b="1" dirty="0"/>
              <a:t> </a:t>
            </a:r>
            <a:r>
              <a:rPr lang="en-US" b="1" dirty="0"/>
              <a:t>III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320" y="1143000"/>
            <a:ext cx="349567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98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Як почалася Перша світова війна, - Історична правд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2585" y="0"/>
            <a:ext cx="9156879" cy="686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6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417" y="-26494"/>
            <a:ext cx="10251583" cy="6884494"/>
          </a:xfrm>
        </p:spPr>
      </p:pic>
    </p:spTree>
    <p:extLst>
      <p:ext uri="{BB962C8B-B14F-4D97-AF65-F5344CB8AC3E}">
        <p14:creationId xmlns:p14="http://schemas.microsoft.com/office/powerpoint/2010/main" val="2929018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628" y="-18997"/>
            <a:ext cx="10380372" cy="6876997"/>
          </a:xfrm>
        </p:spPr>
      </p:pic>
    </p:spTree>
    <p:extLst>
      <p:ext uri="{BB962C8B-B14F-4D97-AF65-F5344CB8AC3E}">
        <p14:creationId xmlns:p14="http://schemas.microsoft.com/office/powerpoint/2010/main" val="1094287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747" y="-13367"/>
            <a:ext cx="8847253" cy="6871367"/>
          </a:xfrm>
        </p:spPr>
      </p:pic>
    </p:spTree>
    <p:extLst>
      <p:ext uri="{BB962C8B-B14F-4D97-AF65-F5344CB8AC3E}">
        <p14:creationId xmlns:p14="http://schemas.microsoft.com/office/powerpoint/2010/main" val="3978829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69" y="-1"/>
            <a:ext cx="4534718" cy="6848227"/>
          </a:xfrm>
        </p:spPr>
      </p:pic>
    </p:spTree>
    <p:extLst>
      <p:ext uri="{BB962C8B-B14F-4D97-AF65-F5344CB8AC3E}">
        <p14:creationId xmlns:p14="http://schemas.microsoft.com/office/powerpoint/2010/main" val="3247986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401" y="119131"/>
            <a:ext cx="10018713" cy="911180"/>
          </a:xfrm>
        </p:spPr>
        <p:txBody>
          <a:bodyPr/>
          <a:lstStyle/>
          <a:p>
            <a:r>
              <a:rPr lang="uk-UA" dirty="0" smtClean="0"/>
              <a:t>Причини Першої світової війни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91" y="1120463"/>
            <a:ext cx="12003841" cy="471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70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ой фильм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0132" cy="6858000"/>
          </a:xfrm>
        </p:spPr>
      </p:pic>
    </p:spTree>
    <p:extLst>
      <p:ext uri="{BB962C8B-B14F-4D97-AF65-F5344CB8AC3E}">
        <p14:creationId xmlns:p14="http://schemas.microsoft.com/office/powerpoint/2010/main" val="94837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86" y="0"/>
            <a:ext cx="5106069" cy="6905960"/>
          </a:xfrm>
        </p:spPr>
      </p:pic>
    </p:spTree>
    <p:extLst>
      <p:ext uri="{BB962C8B-B14F-4D97-AF65-F5344CB8AC3E}">
        <p14:creationId xmlns:p14="http://schemas.microsoft.com/office/powerpoint/2010/main" val="1173450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8260" y="0"/>
            <a:ext cx="4646033" cy="949817"/>
          </a:xfrm>
        </p:spPr>
        <p:txBody>
          <a:bodyPr/>
          <a:lstStyle/>
          <a:p>
            <a:r>
              <a:rPr lang="uk-UA" dirty="0" smtClean="0"/>
              <a:t>Антанта – 1907 рік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22" y="795269"/>
            <a:ext cx="3920584" cy="589767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003" y="2150146"/>
            <a:ext cx="6867649" cy="46119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605" y="795267"/>
            <a:ext cx="7684395" cy="107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24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1280" y="144887"/>
            <a:ext cx="10018713" cy="653603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Велика Британія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700"/>
            <a:ext cx="4427092" cy="607388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092" y="669700"/>
            <a:ext cx="7898926" cy="8113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36" y="1481070"/>
            <a:ext cx="3119364" cy="544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1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0" y="93373"/>
            <a:ext cx="10018713" cy="730876"/>
          </a:xfrm>
        </p:spPr>
        <p:txBody>
          <a:bodyPr/>
          <a:lstStyle/>
          <a:p>
            <a:r>
              <a:rPr lang="uk-UA" dirty="0" smtClean="0"/>
              <a:t>Франція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0921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818" y="917622"/>
            <a:ext cx="6932862" cy="7308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334" y="2162105"/>
            <a:ext cx="3708502" cy="46958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24305" y="1741869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/>
              <a:t>Раймон</a:t>
            </a:r>
            <a:r>
              <a:rPr lang="uk-UA" dirty="0" smtClean="0"/>
              <a:t> </a:t>
            </a:r>
            <a:r>
              <a:rPr lang="uk-UA" dirty="0" err="1" smtClean="0"/>
              <a:t>Пуанкаре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209213" y="1800356"/>
            <a:ext cx="181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Жорж </a:t>
            </a:r>
            <a:r>
              <a:rPr lang="uk-UA" dirty="0" err="1" smtClean="0"/>
              <a:t>Клемансо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303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769513"/>
          </a:xfrm>
        </p:spPr>
        <p:txBody>
          <a:bodyPr/>
          <a:lstStyle/>
          <a:p>
            <a:r>
              <a:rPr lang="uk-UA" dirty="0" smtClean="0"/>
              <a:t>Троїстий союз (Четверний блок) 1882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9513"/>
            <a:ext cx="5396248" cy="61045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738" y="1001333"/>
            <a:ext cx="8774262" cy="6342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248" y="1735428"/>
            <a:ext cx="2810875" cy="44528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300" y="1735428"/>
            <a:ext cx="36957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82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1128" y="183524"/>
            <a:ext cx="10018713" cy="808149"/>
          </a:xfrm>
        </p:spPr>
        <p:txBody>
          <a:bodyPr/>
          <a:lstStyle/>
          <a:p>
            <a:r>
              <a:rPr lang="uk-UA" dirty="0" smtClean="0"/>
              <a:t>Австро-Угорщина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047"/>
            <a:ext cx="3515932" cy="61146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2587" y="270120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Франц Иосиф </a:t>
            </a:r>
            <a:r>
              <a:rPr lang="en-US" b="1" dirty="0"/>
              <a:t>I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932" y="991673"/>
            <a:ext cx="8645020" cy="11333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621" y="2390640"/>
            <a:ext cx="2898604" cy="44602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780" y="2361068"/>
            <a:ext cx="3612950" cy="447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207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Параллакс</Template>
  <TotalTime>41</TotalTime>
  <Words>33</Words>
  <Application>Microsoft Office PowerPoint</Application>
  <PresentationFormat>Широкоэкранный</PresentationFormat>
  <Paragraphs>12</Paragraphs>
  <Slides>15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Corbel</vt:lpstr>
      <vt:lpstr>Параллакс</vt:lpstr>
      <vt:lpstr>Перша світова війна</vt:lpstr>
      <vt:lpstr>Причини Першої світової війни</vt:lpstr>
      <vt:lpstr>Презентация PowerPoint</vt:lpstr>
      <vt:lpstr>Презентация PowerPoint</vt:lpstr>
      <vt:lpstr>Антанта – 1907 рік</vt:lpstr>
      <vt:lpstr>Велика Британія</vt:lpstr>
      <vt:lpstr>Франція</vt:lpstr>
      <vt:lpstr>Троїстий союз (Четверний блок) 1882</vt:lpstr>
      <vt:lpstr>Австро-Угорщина</vt:lpstr>
      <vt:lpstr>Італія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Перша світова війна</dc:title>
  <dc:creator>Дима</dc:creator>
  <cp:lastModifiedBy>Дима</cp:lastModifiedBy>
  <cp:revision>13</cp:revision>
  <dcterms:created xsi:type="dcterms:W3CDTF">2016-10-25T15:26:39Z</dcterms:created>
  <dcterms:modified xsi:type="dcterms:W3CDTF">2016-10-25T16:24:48Z</dcterms:modified>
</cp:coreProperties>
</file>