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2DF36-6446-4606-A129-78A2829F93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Повоєнне облаштування світу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892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29C4E-6DAA-48A4-A75A-0771B2501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C2B8560-525C-40E4-8799-98DB0AF7A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617" y="557318"/>
            <a:ext cx="10908917" cy="5313395"/>
          </a:xfrm>
        </p:spPr>
      </p:pic>
    </p:spTree>
    <p:extLst>
      <p:ext uri="{BB962C8B-B14F-4D97-AF65-F5344CB8AC3E}">
        <p14:creationId xmlns:p14="http://schemas.microsoft.com/office/powerpoint/2010/main" val="2871057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7FC650-B82E-4E48-89A5-56195F6F4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B3E325A-3D02-422F-B6AC-1B3F5B2F2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389" y="0"/>
            <a:ext cx="11069222" cy="6053481"/>
          </a:xfrm>
        </p:spPr>
      </p:pic>
    </p:spTree>
    <p:extLst>
      <p:ext uri="{BB962C8B-B14F-4D97-AF65-F5344CB8AC3E}">
        <p14:creationId xmlns:p14="http://schemas.microsoft.com/office/powerpoint/2010/main" val="2079475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1D28539-74F5-4626-9F85-0755ABEDB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53" y="1082433"/>
            <a:ext cx="11906294" cy="4099167"/>
          </a:xfrm>
        </p:spPr>
      </p:pic>
    </p:spTree>
    <p:extLst>
      <p:ext uri="{BB962C8B-B14F-4D97-AF65-F5344CB8AC3E}">
        <p14:creationId xmlns:p14="http://schemas.microsoft.com/office/powerpoint/2010/main" val="3789226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4877E-DA98-4551-A94D-D4E839A59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2CE80BF-4B22-4E08-A467-406424C10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881" y="804519"/>
            <a:ext cx="11570237" cy="3403011"/>
          </a:xfrm>
        </p:spPr>
      </p:pic>
    </p:spTree>
    <p:extLst>
      <p:ext uri="{BB962C8B-B14F-4D97-AF65-F5344CB8AC3E}">
        <p14:creationId xmlns:p14="http://schemas.microsoft.com/office/powerpoint/2010/main" val="750128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50D1967-B517-45C9-B233-273D0CF2B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76" y="990704"/>
            <a:ext cx="11902290" cy="4058374"/>
          </a:xfrm>
        </p:spPr>
      </p:pic>
    </p:spTree>
    <p:extLst>
      <p:ext uri="{BB962C8B-B14F-4D97-AF65-F5344CB8AC3E}">
        <p14:creationId xmlns:p14="http://schemas.microsoft.com/office/powerpoint/2010/main" val="676250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E189BD3-3C7C-42F4-A96E-55DDE146F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168" y="920921"/>
            <a:ext cx="11907663" cy="4446209"/>
          </a:xfrm>
        </p:spPr>
      </p:pic>
    </p:spTree>
    <p:extLst>
      <p:ext uri="{BB962C8B-B14F-4D97-AF65-F5344CB8AC3E}">
        <p14:creationId xmlns:p14="http://schemas.microsoft.com/office/powerpoint/2010/main" val="338042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F3DF49F-94DF-43C1-BBE4-59BBC5999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2464" y="0"/>
            <a:ext cx="9567071" cy="6140470"/>
          </a:xfrm>
        </p:spPr>
      </p:pic>
    </p:spTree>
    <p:extLst>
      <p:ext uri="{BB962C8B-B14F-4D97-AF65-F5344CB8AC3E}">
        <p14:creationId xmlns:p14="http://schemas.microsoft.com/office/powerpoint/2010/main" val="3602005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21321C9-A878-4959-A939-B33553169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265" y="964044"/>
            <a:ext cx="11727470" cy="4929912"/>
          </a:xfrm>
        </p:spPr>
      </p:pic>
    </p:spTree>
    <p:extLst>
      <p:ext uri="{BB962C8B-B14F-4D97-AF65-F5344CB8AC3E}">
        <p14:creationId xmlns:p14="http://schemas.microsoft.com/office/powerpoint/2010/main" val="2606673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6D65B9B-7980-45C8-9F0F-72FFF2C74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347" y="0"/>
            <a:ext cx="11093306" cy="6145213"/>
          </a:xfrm>
        </p:spPr>
      </p:pic>
    </p:spTree>
    <p:extLst>
      <p:ext uri="{BB962C8B-B14F-4D97-AF65-F5344CB8AC3E}">
        <p14:creationId xmlns:p14="http://schemas.microsoft.com/office/powerpoint/2010/main" val="327379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986A53-686C-473E-AADE-AD87FA840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0171" y="0"/>
            <a:ext cx="8926612" cy="6100279"/>
          </a:xfrm>
        </p:spPr>
      </p:pic>
    </p:spTree>
    <p:extLst>
      <p:ext uri="{BB962C8B-B14F-4D97-AF65-F5344CB8AC3E}">
        <p14:creationId xmlns:p14="http://schemas.microsoft.com/office/powerpoint/2010/main" val="3860632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AFA7B56-EBAA-4160-B164-E4EFCF522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5989" y="0"/>
            <a:ext cx="8860022" cy="132521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400D2B-C116-4A87-9A1E-0EF433215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989" y="1325217"/>
            <a:ext cx="8860022" cy="513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281718E-07BB-4562-AE5A-1FB2F1C78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490" y="1484554"/>
            <a:ext cx="11071020" cy="2395020"/>
          </a:xfrm>
        </p:spPr>
      </p:pic>
    </p:spTree>
    <p:extLst>
      <p:ext uri="{BB962C8B-B14F-4D97-AF65-F5344CB8AC3E}">
        <p14:creationId xmlns:p14="http://schemas.microsoft.com/office/powerpoint/2010/main" val="1636108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F656654-69E2-4904-8FF9-8F682D74C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4249" y="0"/>
            <a:ext cx="8331717" cy="6141666"/>
          </a:xfrm>
        </p:spPr>
      </p:pic>
    </p:spTree>
    <p:extLst>
      <p:ext uri="{BB962C8B-B14F-4D97-AF65-F5344CB8AC3E}">
        <p14:creationId xmlns:p14="http://schemas.microsoft.com/office/powerpoint/2010/main" val="3839933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655B4E9-364C-4757-9E15-41A396069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101" y="0"/>
            <a:ext cx="10396289" cy="6112840"/>
          </a:xfrm>
        </p:spPr>
      </p:pic>
    </p:spTree>
    <p:extLst>
      <p:ext uri="{BB962C8B-B14F-4D97-AF65-F5344CB8AC3E}">
        <p14:creationId xmlns:p14="http://schemas.microsoft.com/office/powerpoint/2010/main" val="1112569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6BDC8C2-2A62-4F72-906D-8640C6958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084" y="0"/>
            <a:ext cx="10422793" cy="6128424"/>
          </a:xfrm>
        </p:spPr>
      </p:pic>
    </p:spTree>
    <p:extLst>
      <p:ext uri="{BB962C8B-B14F-4D97-AF65-F5344CB8AC3E}">
        <p14:creationId xmlns:p14="http://schemas.microsoft.com/office/powerpoint/2010/main" val="2165574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B2E1512-F506-40F7-AEA9-96B236B5F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937" y="520459"/>
            <a:ext cx="11246126" cy="4759838"/>
          </a:xfrm>
        </p:spPr>
      </p:pic>
    </p:spTree>
    <p:extLst>
      <p:ext uri="{BB962C8B-B14F-4D97-AF65-F5344CB8AC3E}">
        <p14:creationId xmlns:p14="http://schemas.microsoft.com/office/powerpoint/2010/main" val="132629568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13</TotalTime>
  <Words>3</Words>
  <Application>Microsoft Office PowerPoint</Application>
  <PresentationFormat>Широкоэкранный</PresentationFormat>
  <Paragraphs>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Gill Sans MT</vt:lpstr>
      <vt:lpstr>Галерея</vt:lpstr>
      <vt:lpstr>Повоєнне облаштування світу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Повоєнне облаштування світу</dc:title>
  <dc:creator>Dima Dim</dc:creator>
  <cp:lastModifiedBy>Dima Dim</cp:lastModifiedBy>
  <cp:revision>4</cp:revision>
  <dcterms:created xsi:type="dcterms:W3CDTF">2020-10-18T20:34:38Z</dcterms:created>
  <dcterms:modified xsi:type="dcterms:W3CDTF">2020-10-18T20:48:27Z</dcterms:modified>
</cp:coreProperties>
</file>