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D%D0%B0%D1%86%D1%96%D0%BE%D0%BD%D0%B0%D0%BB%D1%8C%D0%BD%D0%B8%D0%B9_%D0%BC%D1%83%D0%B7%D0%B5%D0%B9_%D1%83_%D0%9B%D1%8C%D0%B2%D0%BE%D0%B2%D1%96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k.wikipedia.org/wiki/%D0%93%D0%B0%D0%BB%D0%B8%D1%86%D1%8C%D0%BA%D0%B8%D0%B9_%D1%81%D0%B5%D0%B9%D0%BC" TargetMode="External"/><Relationship Id="rId4" Type="http://schemas.openxmlformats.org/officeDocument/2006/relationships/hyperlink" Target="https://uk.wikipedia.org/wiki/%D0%9F%D0%B0%D1%80%D0%BB%D0%B0%D0%BC%D0%B5%D0%BD%D1%82_%D0%90%D0%B2%D1%81%D1%82%D1%80%D1%96%D1%97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Політика російського уряду на захоплених територіях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0605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61" y="188103"/>
            <a:ext cx="11763637" cy="187251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809" y="2060620"/>
            <a:ext cx="3084715" cy="47973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92367" y="3567448"/>
            <a:ext cx="2619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i="1" dirty="0" smtClean="0"/>
              <a:t>Георгій Бобринський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036347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887" y="0"/>
            <a:ext cx="10256916" cy="6888076"/>
          </a:xfrm>
        </p:spPr>
      </p:pic>
    </p:spTree>
    <p:extLst>
      <p:ext uri="{BB962C8B-B14F-4D97-AF65-F5344CB8AC3E}">
        <p14:creationId xmlns:p14="http://schemas.microsoft.com/office/powerpoint/2010/main" val="765549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23" y="553791"/>
            <a:ext cx="11963511" cy="423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2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535442" cy="6882402"/>
          </a:xfrm>
        </p:spPr>
      </p:pic>
      <p:sp>
        <p:nvSpPr>
          <p:cNvPr id="5" name="TextBox 4"/>
          <p:cNvSpPr txBox="1"/>
          <p:nvPr/>
        </p:nvSpPr>
        <p:spPr>
          <a:xfrm>
            <a:off x="5731100" y="283335"/>
            <a:ext cx="587276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/>
              <a:t>За час </a:t>
            </a:r>
            <a:r>
              <a:rPr lang="ru-RU" sz="2000" b="1" dirty="0" err="1"/>
              <a:t>свого</a:t>
            </a:r>
            <a:r>
              <a:rPr lang="ru-RU" sz="2000" b="1" dirty="0"/>
              <a:t> </a:t>
            </a:r>
            <a:r>
              <a:rPr lang="ru-RU" sz="2000" b="1" dirty="0" err="1"/>
              <a:t>служіння</a:t>
            </a:r>
            <a:r>
              <a:rPr lang="ru-RU" sz="2000" b="1" dirty="0"/>
              <a:t> </a:t>
            </a:r>
            <a:r>
              <a:rPr lang="ru-RU" sz="2000" b="1" dirty="0" err="1"/>
              <a:t>значно</a:t>
            </a:r>
            <a:r>
              <a:rPr lang="ru-RU" sz="2000" b="1" dirty="0"/>
              <a:t> </a:t>
            </a:r>
            <a:r>
              <a:rPr lang="ru-RU" sz="2000" b="1" dirty="0" err="1"/>
              <a:t>розбудував</a:t>
            </a:r>
            <a:r>
              <a:rPr lang="ru-RU" sz="2000" b="1" dirty="0"/>
              <a:t> греко-</a:t>
            </a:r>
            <a:r>
              <a:rPr lang="ru-RU" sz="2000" b="1" dirty="0" err="1"/>
              <a:t>католицьку</a:t>
            </a:r>
            <a:r>
              <a:rPr lang="ru-RU" sz="2000" b="1" dirty="0"/>
              <a:t> </a:t>
            </a:r>
            <a:r>
              <a:rPr lang="ru-RU" sz="2000" b="1" dirty="0" err="1"/>
              <a:t>церкву</a:t>
            </a:r>
            <a:r>
              <a:rPr lang="ru-RU" sz="2000" b="1" dirty="0"/>
              <a:t> як в </a:t>
            </a:r>
            <a:r>
              <a:rPr lang="ru-RU" sz="2000" b="1" dirty="0" err="1"/>
              <a:t>Україні</a:t>
            </a:r>
            <a:r>
              <a:rPr lang="ru-RU" sz="2000" b="1" dirty="0"/>
              <a:t>, так і за кордоном</a:t>
            </a:r>
            <a:r>
              <a:rPr lang="ru-RU" sz="2000" b="1" dirty="0" smtClean="0"/>
              <a:t>.</a:t>
            </a:r>
          </a:p>
          <a:p>
            <a:pPr algn="just"/>
            <a:r>
              <a:rPr lang="ru-RU" sz="2000" b="1" dirty="0" smtClean="0"/>
              <a:t>Будучи </a:t>
            </a:r>
            <a:r>
              <a:rPr lang="ru-RU" sz="2000" b="1" dirty="0"/>
              <a:t>одним </a:t>
            </a:r>
            <a:r>
              <a:rPr lang="ru-RU" sz="2000" b="1" dirty="0" err="1"/>
              <a:t>із</a:t>
            </a:r>
            <a:r>
              <a:rPr lang="ru-RU" sz="2000" b="1" dirty="0"/>
              <a:t> </a:t>
            </a:r>
            <a:r>
              <a:rPr lang="ru-RU" sz="2000" b="1" dirty="0" err="1"/>
              <a:t>найбагатших</a:t>
            </a:r>
            <a:r>
              <a:rPr lang="ru-RU" sz="2000" b="1" dirty="0"/>
              <a:t> людей </a:t>
            </a:r>
            <a:r>
              <a:rPr lang="ru-RU" sz="2000" b="1" dirty="0" err="1"/>
              <a:t>Галичини</a:t>
            </a:r>
            <a:r>
              <a:rPr lang="ru-RU" sz="2000" b="1" dirty="0"/>
              <a:t>, щедро </a:t>
            </a:r>
            <a:r>
              <a:rPr lang="ru-RU" sz="2000" b="1" dirty="0" err="1"/>
              <a:t>спонсорував</a:t>
            </a:r>
            <a:r>
              <a:rPr lang="ru-RU" sz="2000" b="1" dirty="0"/>
              <a:t> </a:t>
            </a:r>
            <a:r>
              <a:rPr lang="ru-RU" sz="2000" b="1" dirty="0" err="1"/>
              <a:t>українські</a:t>
            </a:r>
            <a:r>
              <a:rPr lang="ru-RU" sz="2000" b="1" dirty="0"/>
              <a:t> культурно-</a:t>
            </a:r>
            <a:r>
              <a:rPr lang="ru-RU" sz="2000" b="1" dirty="0" err="1"/>
              <a:t>просвітницькі</a:t>
            </a:r>
            <a:r>
              <a:rPr lang="ru-RU" sz="2000" b="1" dirty="0"/>
              <a:t> </a:t>
            </a:r>
            <a:r>
              <a:rPr lang="ru-RU" sz="2000" b="1" dirty="0" err="1"/>
              <a:t>товариства</a:t>
            </a:r>
            <a:r>
              <a:rPr lang="ru-RU" sz="2000" b="1" dirty="0" smtClean="0"/>
              <a:t>,</a:t>
            </a:r>
          </a:p>
          <a:p>
            <a:pPr algn="just"/>
            <a:r>
              <a:rPr lang="ru-RU" sz="2000" b="1" dirty="0" smtClean="0"/>
              <a:t>надавав </a:t>
            </a:r>
            <a:r>
              <a:rPr lang="ru-RU" sz="2000" b="1" dirty="0" err="1"/>
              <a:t>стипендії</a:t>
            </a:r>
            <a:r>
              <a:rPr lang="ru-RU" sz="2000" b="1" dirty="0"/>
              <a:t> молодим </a:t>
            </a:r>
            <a:r>
              <a:rPr lang="ru-RU" sz="2000" b="1" dirty="0" err="1"/>
              <a:t>митцям</a:t>
            </a:r>
            <a:r>
              <a:rPr lang="ru-RU" sz="2000" b="1" dirty="0"/>
              <a:t>. У 1905 </a:t>
            </a:r>
            <a:r>
              <a:rPr lang="ru-RU" sz="2000" b="1" dirty="0" err="1"/>
              <a:t>заснував</a:t>
            </a:r>
            <a:r>
              <a:rPr lang="ru-RU" sz="2000" b="1" dirty="0"/>
              <a:t> </a:t>
            </a:r>
            <a:r>
              <a:rPr lang="ru-RU" sz="2000" b="1" dirty="0" err="1">
                <a:hlinkClick r:id="rId3" tooltip="Національний музей у Львові"/>
              </a:rPr>
              <a:t>Національний</a:t>
            </a:r>
            <a:r>
              <a:rPr lang="ru-RU" sz="2000" b="1" dirty="0">
                <a:hlinkClick r:id="rId3" tooltip="Національний музей у Львові"/>
              </a:rPr>
              <a:t> музей у </a:t>
            </a:r>
            <a:r>
              <a:rPr lang="ru-RU" sz="2000" b="1" dirty="0" err="1">
                <a:hlinkClick r:id="rId3" tooltip="Національний музей у Львові"/>
              </a:rPr>
              <a:t>Львові</a:t>
            </a:r>
            <a:r>
              <a:rPr lang="ru-RU" sz="2000" b="1" dirty="0"/>
              <a:t> і </a:t>
            </a:r>
            <a:r>
              <a:rPr lang="ru-RU" sz="2000" b="1" dirty="0" err="1"/>
              <a:t>придбав</a:t>
            </a:r>
            <a:r>
              <a:rPr lang="ru-RU" sz="2000" b="1" dirty="0"/>
              <a:t> для </a:t>
            </a:r>
            <a:r>
              <a:rPr lang="ru-RU" sz="2000" b="1" dirty="0" err="1"/>
              <a:t>нього</a:t>
            </a:r>
            <a:r>
              <a:rPr lang="ru-RU" sz="2000" b="1" dirty="0"/>
              <a:t> </a:t>
            </a:r>
            <a:r>
              <a:rPr lang="ru-RU" sz="2000" b="1" dirty="0" err="1"/>
              <a:t>велику</a:t>
            </a:r>
            <a:r>
              <a:rPr lang="ru-RU" sz="2000" b="1" dirty="0"/>
              <a:t> </a:t>
            </a:r>
            <a:r>
              <a:rPr lang="ru-RU" sz="2000" b="1" dirty="0" err="1"/>
              <a:t>кількість</a:t>
            </a:r>
            <a:r>
              <a:rPr lang="ru-RU" sz="2000" b="1" dirty="0"/>
              <a:t> </a:t>
            </a:r>
            <a:r>
              <a:rPr lang="ru-RU" sz="2000" b="1" dirty="0" err="1"/>
              <a:t>експонатів</a:t>
            </a:r>
            <a:r>
              <a:rPr lang="ru-RU" sz="2000" b="1" dirty="0"/>
              <a:t>. </a:t>
            </a:r>
            <a:endParaRPr lang="ru-RU" sz="2000" b="1" dirty="0" smtClean="0"/>
          </a:p>
          <a:p>
            <a:pPr algn="just"/>
            <a:r>
              <a:rPr lang="ru-RU" sz="2000" b="1" dirty="0" err="1" smtClean="0"/>
              <a:t>Підтримував</a:t>
            </a:r>
            <a:r>
              <a:rPr lang="ru-RU" sz="2000" b="1" dirty="0" smtClean="0"/>
              <a:t> </a:t>
            </a:r>
            <a:r>
              <a:rPr lang="ru-RU" sz="2000" b="1" dirty="0" err="1"/>
              <a:t>українську</a:t>
            </a:r>
            <a:r>
              <a:rPr lang="ru-RU" sz="2000" b="1" dirty="0"/>
              <a:t> </a:t>
            </a:r>
            <a:r>
              <a:rPr lang="ru-RU" sz="2000" b="1" dirty="0" err="1"/>
              <a:t>економічну</a:t>
            </a:r>
            <a:r>
              <a:rPr lang="ru-RU" sz="2000" b="1" dirty="0"/>
              <a:t> </a:t>
            </a:r>
            <a:r>
              <a:rPr lang="ru-RU" sz="2000" b="1" dirty="0" err="1"/>
              <a:t>діяльність</a:t>
            </a:r>
            <a:r>
              <a:rPr lang="ru-RU" sz="2000" b="1" dirty="0"/>
              <a:t>, </a:t>
            </a:r>
            <a:r>
              <a:rPr lang="ru-RU" sz="2000" b="1" dirty="0" err="1"/>
              <a:t>сприяв</a:t>
            </a:r>
            <a:r>
              <a:rPr lang="ru-RU" sz="2000" b="1" dirty="0"/>
              <a:t> </a:t>
            </a:r>
            <a:r>
              <a:rPr lang="ru-RU" sz="2000" b="1" dirty="0" err="1"/>
              <a:t>відкриттю</a:t>
            </a:r>
            <a:r>
              <a:rPr lang="ru-RU" sz="2000" b="1" dirty="0"/>
              <a:t> </a:t>
            </a:r>
            <a:r>
              <a:rPr lang="ru-RU" sz="2000" b="1" dirty="0" err="1"/>
              <a:t>кооперативів</a:t>
            </a:r>
            <a:r>
              <a:rPr lang="ru-RU" sz="2000" b="1" dirty="0"/>
              <a:t>. </a:t>
            </a:r>
            <a:endParaRPr lang="ru-RU" sz="2000" b="1" dirty="0" smtClean="0"/>
          </a:p>
          <a:p>
            <a:pPr algn="just"/>
            <a:r>
              <a:rPr lang="ru-RU" sz="2000" b="1" dirty="0" smtClean="0"/>
              <a:t>Як </a:t>
            </a:r>
            <a:r>
              <a:rPr lang="ru-RU" sz="2000" b="1" dirty="0" err="1"/>
              <a:t>Галицький</a:t>
            </a:r>
            <a:r>
              <a:rPr lang="ru-RU" sz="2000" b="1" dirty="0"/>
              <a:t> митрополит </a:t>
            </a:r>
            <a:r>
              <a:rPr lang="ru-RU" sz="2000" b="1" dirty="0" err="1"/>
              <a:t>був</a:t>
            </a:r>
            <a:r>
              <a:rPr lang="ru-RU" sz="2000" b="1" dirty="0"/>
              <a:t> </a:t>
            </a:r>
            <a:r>
              <a:rPr lang="ru-RU" sz="2000" b="1" dirty="0" smtClean="0"/>
              <a:t>депутатом </a:t>
            </a:r>
            <a:r>
              <a:rPr lang="ru-RU" sz="2000" b="1" dirty="0" err="1" smtClean="0">
                <a:hlinkClick r:id="rId4" tooltip="Парламент Австрії"/>
              </a:rPr>
              <a:t>Віденського</a:t>
            </a:r>
            <a:r>
              <a:rPr lang="ru-RU" sz="2000" b="1" dirty="0" smtClean="0">
                <a:hlinkClick r:id="rId4" tooltip="Парламент Австрії"/>
              </a:rPr>
              <a:t> </a:t>
            </a:r>
            <a:r>
              <a:rPr lang="ru-RU" sz="2000" b="1" dirty="0">
                <a:hlinkClick r:id="rId4" tooltip="Парламент Австрії"/>
              </a:rPr>
              <a:t>парламенту</a:t>
            </a:r>
            <a:r>
              <a:rPr lang="ru-RU" sz="2000" b="1" dirty="0"/>
              <a:t> та </a:t>
            </a:r>
            <a:r>
              <a:rPr lang="ru-RU" sz="2000" b="1" dirty="0" err="1">
                <a:hlinkClick r:id="rId5" tooltip="Галицький сейм"/>
              </a:rPr>
              <a:t>Галицького</a:t>
            </a:r>
            <a:r>
              <a:rPr lang="ru-RU" sz="2000" b="1" dirty="0">
                <a:hlinkClick r:id="rId5" tooltip="Галицький сейм"/>
              </a:rPr>
              <a:t> сейму</a:t>
            </a:r>
            <a:r>
              <a:rPr lang="ru-RU" sz="2000" b="1" dirty="0"/>
              <a:t>, </a:t>
            </a:r>
            <a:r>
              <a:rPr lang="ru-RU" sz="2000" b="1" dirty="0" err="1"/>
              <a:t>які</a:t>
            </a:r>
            <a:r>
              <a:rPr lang="ru-RU" sz="2000" b="1" dirty="0"/>
              <a:t> </a:t>
            </a:r>
            <a:r>
              <a:rPr lang="ru-RU" sz="2000" b="1" dirty="0" err="1"/>
              <a:t>однак</a:t>
            </a:r>
            <a:r>
              <a:rPr lang="ru-RU" sz="2000" b="1" dirty="0"/>
              <a:t> не часто </a:t>
            </a:r>
            <a:r>
              <a:rPr lang="ru-RU" sz="2000" b="1" dirty="0" err="1"/>
              <a:t>відвідував</a:t>
            </a:r>
            <a:r>
              <a:rPr lang="ru-RU" sz="2000" b="1" dirty="0"/>
              <a:t>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797822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6255" y="96076"/>
            <a:ext cx="8911687" cy="1280890"/>
          </a:xfrm>
        </p:spPr>
        <p:txBody>
          <a:bodyPr/>
          <a:lstStyle/>
          <a:p>
            <a:r>
              <a:rPr lang="uk-UA" dirty="0" smtClean="0"/>
              <a:t>Національний музей у </a:t>
            </a:r>
            <a:r>
              <a:rPr lang="uk-UA" dirty="0"/>
              <a:t>Л</a:t>
            </a:r>
            <a:r>
              <a:rPr lang="uk-UA" dirty="0" smtClean="0"/>
              <a:t>ьвові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745" y="834753"/>
            <a:ext cx="4837948" cy="6023247"/>
          </a:xfrm>
        </p:spPr>
      </p:pic>
    </p:spTree>
    <p:extLst>
      <p:ext uri="{BB962C8B-B14F-4D97-AF65-F5344CB8AC3E}">
        <p14:creationId xmlns:p14="http://schemas.microsoft.com/office/powerpoint/2010/main" val="313411629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</TotalTime>
  <Words>50</Words>
  <Application>Microsoft Office PowerPoint</Application>
  <PresentationFormat>Широкоэкранный</PresentationFormat>
  <Paragraphs>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Легкий дым</vt:lpstr>
      <vt:lpstr>Політика російського уряду на захоплених територіях</vt:lpstr>
      <vt:lpstr>Презентация PowerPoint</vt:lpstr>
      <vt:lpstr>Презентация PowerPoint</vt:lpstr>
      <vt:lpstr>Презентация PowerPoint</vt:lpstr>
      <vt:lpstr>Презентация PowerPoint</vt:lpstr>
      <vt:lpstr>Національний музей у Львові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Політика російського уряду на захоплених територіях</dc:title>
  <dc:creator>Дима</dc:creator>
  <cp:lastModifiedBy>Дима</cp:lastModifiedBy>
  <cp:revision>3</cp:revision>
  <dcterms:created xsi:type="dcterms:W3CDTF">2016-10-27T16:24:42Z</dcterms:created>
  <dcterms:modified xsi:type="dcterms:W3CDTF">2016-10-27T16:40:49Z</dcterms:modified>
</cp:coreProperties>
</file>