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a.112.ua/svit/u-kalifornii-zareiestrovana-odna-z-naivyshchykh-temperatur-povitria-na-planeti-546827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Пожежі</a:t>
            </a:r>
            <a:r>
              <a:rPr lang="ru-RU" b="1" dirty="0" smtClean="0">
                <a:solidFill>
                  <a:srgbClr val="FF0000"/>
                </a:solidFill>
              </a:rPr>
              <a:t> у </a:t>
            </a:r>
            <a:r>
              <a:rPr lang="ru-RU" b="1" dirty="0" err="1" smtClean="0">
                <a:solidFill>
                  <a:srgbClr val="FF0000"/>
                </a:solidFill>
              </a:rPr>
              <a:t>природних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екосистемах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429784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початку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характер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низових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створюються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певні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верхівкові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Найважливішими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характеристиками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поширення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низових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верхівкових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глибина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прогоряння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підземних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тому вони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підрозділяються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поширення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вогню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низові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верхівкові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підрозділяються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стійкі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поширення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низової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перевищує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м/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середнього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до 3 м/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сильного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м/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3 м/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до 100 м/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100 м/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Слабким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підземним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уважається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глибина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прогоряння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перевищує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25 див,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25 до 50 див,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50 див.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Інтенсивність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залежить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стану запасу горючих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ухилу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місцевості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часу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особливо,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вітру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Тому при тому самому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поширення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вогню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лісовій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території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сильно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мінятися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низові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просуванням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крайки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вогню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суха трава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опале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Вони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частіше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відбуваються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навесні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переважно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трав'янистих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звичайно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ушкоджують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дорослі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дерева,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створюють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погрозу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виникнення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верхівкового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стійких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низових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крайка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просувається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повільно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утвориться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вказує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гетерогенний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характер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горіння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Вони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половини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збиток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наносять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верхівкові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дерев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верхнього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ярусу.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верхівкові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так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половині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Підземні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наслідком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низових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верхівкових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прийнято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називати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торф'яними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неконтрольоване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супроводжується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знищенням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матеріальних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цінностей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створює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людей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погашена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початковій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стадії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називається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загорянням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наприклад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 США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близько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млрд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доларів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Причини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необережне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поводження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вогнем,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недотримання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правил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експлуатації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самозаймання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розряди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статичної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електрики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грозові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розряди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Залежно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виникнення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розрізняють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степові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підземні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шахтах та рудниках,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будівлях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спорудах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зовнішні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закриті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охоплений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пожежею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ділять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3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зона активного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вогнище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теплова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задимлення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Основною характеристикою,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руйнуючу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температура, яка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розвивається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житлових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будинках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громадських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будівлях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температури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всередині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приміщень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800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900 0С,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розподіляються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нерівномірно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Найвищі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температури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зовнішніх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середньому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1200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1300 0С.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Припинення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дією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гарячі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поверхні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охолоджуючими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гасять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вогонь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розбавленням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гарячих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повітря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надходить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зону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негорючими парами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газами;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зоною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горючим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ізолюючого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шару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гасять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вогонь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гасить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вогонь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воду.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повітряно-механічні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вуглекислий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газ, азот, порошки,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водяну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пару,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інгібіторУи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434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40" y="2000240"/>
            <a:ext cx="9286940" cy="65727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786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Перший рекорд – </a:t>
            </a:r>
            <a:r>
              <a:rPr lang="ru-RU" sz="2000" b="1" dirty="0" err="1" smtClean="0"/>
              <a:t>температурний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адже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Каліфорнії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прогрілося</a:t>
            </a:r>
            <a:r>
              <a:rPr lang="ru-RU" sz="2000" b="1" dirty="0" smtClean="0"/>
              <a:t> до 49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градусів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Цельсієм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До того ж у </a:t>
            </a:r>
            <a:r>
              <a:rPr lang="ru-RU" sz="2000" b="1" dirty="0" err="1" smtClean="0"/>
              <a:t>середині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серпня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Каліфорнійському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національному</a:t>
            </a:r>
            <a:r>
              <a:rPr lang="ru-RU" sz="2000" b="1" dirty="0" smtClean="0"/>
              <a:t> парку Долина </a:t>
            </a:r>
            <a:r>
              <a:rPr lang="ru-RU" sz="2000" b="1" dirty="0" err="1" smtClean="0"/>
              <a:t>Смерті</a:t>
            </a:r>
            <a:r>
              <a:rPr lang="ru-RU" sz="2000" b="1" dirty="0" err="1" smtClean="0">
                <a:hlinkClick r:id="rId3"/>
              </a:rPr>
              <a:t>було</a:t>
            </a:r>
            <a:r>
              <a:rPr lang="ru-RU" sz="2000" b="1" dirty="0" smtClean="0">
                <a:hlinkClick r:id="rId3"/>
              </a:rPr>
              <a:t> </a:t>
            </a:r>
            <a:r>
              <a:rPr lang="ru-RU" sz="2000" b="1" dirty="0" err="1" smtClean="0">
                <a:hlinkClick r:id="rId3"/>
              </a:rPr>
              <a:t>зареєстровано</a:t>
            </a:r>
            <a:r>
              <a:rPr lang="ru-RU" sz="2000" b="1" dirty="0" smtClean="0"/>
              <a:t> одну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найвищих</a:t>
            </a:r>
            <a:r>
              <a:rPr lang="ru-RU" sz="2000" b="1" dirty="0" smtClean="0"/>
              <a:t> температур на </a:t>
            </a:r>
            <a:r>
              <a:rPr lang="ru-RU" sz="2000" b="1" dirty="0" err="1" smtClean="0"/>
              <a:t>планеті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останнє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століття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можливо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за весь час – 54,4 градуса за </a:t>
            </a:r>
            <a:r>
              <a:rPr lang="ru-RU" sz="2000" b="1" dirty="0" err="1" smtClean="0"/>
              <a:t>Цельсієм</a:t>
            </a:r>
            <a:r>
              <a:rPr lang="ru-RU" sz="2000" b="1" dirty="0" smtClean="0"/>
              <a:t>.</a:t>
            </a:r>
          </a:p>
          <a:p>
            <a:r>
              <a:rPr lang="ru-RU" sz="2000" b="1" dirty="0" err="1" smtClean="0"/>
              <a:t>Другий</a:t>
            </a:r>
            <a:r>
              <a:rPr lang="ru-RU" sz="2000" b="1" dirty="0" smtClean="0"/>
              <a:t> рекорд </a:t>
            </a:r>
            <a:r>
              <a:rPr lang="ru-RU" sz="2000" b="1" dirty="0" err="1" smtClean="0"/>
              <a:t>стосується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площі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пожеж</a:t>
            </a:r>
            <a:r>
              <a:rPr lang="ru-RU" sz="2000" b="1" dirty="0" smtClean="0"/>
              <a:t> – вона </a:t>
            </a:r>
            <a:r>
              <a:rPr lang="ru-RU" sz="2000" b="1" dirty="0" err="1" smtClean="0"/>
              <a:t>вже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наближається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мільйона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гектарів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гасіння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вогню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вогнище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допомогою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стаціонарними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установками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гасіння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автомобілями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поїздами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кораблями,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мотопомпами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вогнегасниками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Заходи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безпеки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поділяються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профілактику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гасіння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Вражаючи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фактори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характер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їхніх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наслідки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входять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степових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хлібних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масивів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торф'яні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підземні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горючих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копалин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Лісові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неконтрольоване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горіння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рослинності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стихійно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поширюється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лісовій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території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Явище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зовсім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рідке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Такі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нещастя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відбуваються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на жаль,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щорічно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багато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чому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залежать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При </a:t>
            </a:r>
            <a:r>
              <a:rPr lang="ru-RU" sz="2400" dirty="0" err="1" smtClean="0">
                <a:solidFill>
                  <a:srgbClr val="FF0000"/>
                </a:solidFill>
              </a:rPr>
              <a:t>сухій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погоді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вітрі</a:t>
            </a:r>
            <a:r>
              <a:rPr lang="ru-RU" sz="2400" dirty="0" smtClean="0">
                <a:solidFill>
                  <a:srgbClr val="FF0000"/>
                </a:solidFill>
              </a:rPr>
              <a:t> вони </a:t>
            </a:r>
            <a:r>
              <a:rPr lang="ru-RU" sz="2400" dirty="0" err="1" smtClean="0">
                <a:solidFill>
                  <a:srgbClr val="FF0000"/>
                </a:solidFill>
              </a:rPr>
              <a:t>охоплюють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значні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простори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</a:rPr>
              <a:t>Від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грозових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розрядів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самозаймання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торф'яної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крихти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відбувається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мізерно</a:t>
            </a:r>
            <a:r>
              <a:rPr lang="ru-RU" sz="2400" dirty="0" smtClean="0">
                <a:solidFill>
                  <a:srgbClr val="FF0000"/>
                </a:solidFill>
              </a:rPr>
              <a:t> мала </a:t>
            </a:r>
            <a:r>
              <a:rPr lang="ru-RU" sz="2400" dirty="0" err="1" smtClean="0">
                <a:solidFill>
                  <a:srgbClr val="FF0000"/>
                </a:solidFill>
              </a:rPr>
              <a:t>кількість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загорянь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Чорнобиль 2020 рік</a:t>
            </a:r>
            <a:endParaRPr lang="ru-RU" b="1" dirty="0"/>
          </a:p>
        </p:txBody>
      </p:sp>
      <p:pic>
        <p:nvPicPr>
          <p:cNvPr id="4" name="Содержимое 3" descr="C:\Documents and Settings\Admin\Мои документы\Downloads\Chornobyl_forest_fire,_20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Downloads\Chornobyl_radiation_1996_(uk).sv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2071726"/>
            <a:ext cx="757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90-97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випадках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винуватцями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виникнення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виявляються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люди,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належної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обережності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користуванні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вогнем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відпочинку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блискавок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становить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2%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окремих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Сибіру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Далекого Сходу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весняний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період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основною причиною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виникнення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сільськогосподарські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пали,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проводяться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знищення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торішньої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сухої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трави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збагачення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зольними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При поганому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вогонь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 районах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лісозаготівель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головним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чином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навесні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очищенні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лісосік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вогневим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способом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спалюванням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порубочних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залишків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середині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число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ягід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грибів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Лісові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класифікуються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характері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загоряння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швидкості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поширення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розміру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площі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охопленої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вогнем.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Залежно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характеру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загоряння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сполуки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лісу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пожежі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підрозділяються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низові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верхівкові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ґрунтові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підземні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111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Лісові пожежі </a:t>
            </a:r>
            <a:r>
              <a:rPr lang="uk-UA" dirty="0" err="1" smtClean="0">
                <a:solidFill>
                  <a:srgbClr val="FF0000"/>
                </a:solidFill>
              </a:rPr>
              <a:t>Амазонія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Downloads\2019-08-24T134825Z_1488233222_RC1DD376BC90_RTRMADP_3_BRAZIL-ENVIRONMENT-WILDFI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1053356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852</Words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. Пожежі у природних екосистемах</vt:lpstr>
      <vt:lpstr>Слайд 2</vt:lpstr>
      <vt:lpstr>Слайд 3</vt:lpstr>
      <vt:lpstr>Слайд 4</vt:lpstr>
      <vt:lpstr>Слайд 5</vt:lpstr>
      <vt:lpstr>Чорнобиль 2020 рік</vt:lpstr>
      <vt:lpstr>Слайд 7</vt:lpstr>
      <vt:lpstr>Слайд 8</vt:lpstr>
      <vt:lpstr>Лісові пожежі Амазонія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Пожежі у природних екосистемах</dc:title>
  <cp:lastModifiedBy>Admin</cp:lastModifiedBy>
  <cp:revision>14</cp:revision>
  <dcterms:modified xsi:type="dcterms:W3CDTF">2020-09-30T07:04:41Z</dcterms:modified>
</cp:coreProperties>
</file>