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5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2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7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2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2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3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9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12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2CCB-9454-4B67-AF77-8FE2E5FD4659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02D0-B860-4346-B98E-6984BA5A6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8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36979"/>
            <a:ext cx="9325970" cy="2772984"/>
          </a:xfrm>
        </p:spPr>
        <p:txBody>
          <a:bodyPr>
            <a:normAutofit/>
          </a:bodyPr>
          <a:lstStyle/>
          <a:p>
            <a:r>
              <a:rPr lang="ru-RU" sz="4400" b="1" dirty="0" err="1">
                <a:solidFill>
                  <a:srgbClr val="FF0000"/>
                </a:solidFill>
              </a:rPr>
              <a:t>Методологічні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>
                <a:solidFill>
                  <a:srgbClr val="FF0000"/>
                </a:solidFill>
              </a:rPr>
              <a:t>основи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>
                <a:solidFill>
                  <a:srgbClr val="FF0000"/>
                </a:solidFill>
              </a:rPr>
              <a:t>бжд</a:t>
            </a:r>
            <a:r>
              <a:rPr lang="ru-RU" sz="4400" b="1" dirty="0">
                <a:solidFill>
                  <a:srgbClr val="FF0000"/>
                </a:solidFill>
              </a:rPr>
              <a:t>. </a:t>
            </a:r>
            <a:r>
              <a:rPr lang="ru-RU" sz="4400" b="1" dirty="0" err="1">
                <a:solidFill>
                  <a:srgbClr val="FF0000"/>
                </a:solidFill>
              </a:rPr>
              <a:t>Таксономія</a:t>
            </a:r>
            <a:r>
              <a:rPr lang="ru-RU" sz="4400" b="1" dirty="0">
                <a:solidFill>
                  <a:srgbClr val="FF0000"/>
                </a:solidFill>
              </a:rPr>
              <a:t>, номенклатура, </a:t>
            </a:r>
            <a:r>
              <a:rPr lang="ru-RU" sz="4400" b="1" dirty="0" err="1">
                <a:solidFill>
                  <a:srgbClr val="FF0000"/>
                </a:solidFill>
              </a:rPr>
              <a:t>ідентифікація</a:t>
            </a:r>
            <a:r>
              <a:rPr lang="ru-RU" sz="4400" b="1" dirty="0">
                <a:solidFill>
                  <a:srgbClr val="FF0000"/>
                </a:solidFill>
              </a:rPr>
              <a:t> і </a:t>
            </a:r>
            <a:r>
              <a:rPr lang="ru-RU" sz="4400" b="1" dirty="0" err="1">
                <a:solidFill>
                  <a:srgbClr val="FF0000"/>
                </a:solidFill>
              </a:rPr>
              <a:t>квантифікащя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небезпе</a:t>
            </a:r>
            <a:r>
              <a:rPr lang="ru-RU" sz="4400" b="1" dirty="0" err="1">
                <a:solidFill>
                  <a:srgbClr val="FF0000"/>
                </a:solidFill>
              </a:rPr>
              <a:t>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9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8474" y="-113968"/>
            <a:ext cx="11952499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Таксономія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наука про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класифікацію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систематизацію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понять,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Таксономія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класифікація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систематизування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здатні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Термін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таксономія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запропонував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швейцарський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ботанік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Декандоль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1813р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походженням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розрізняють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наступні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антропогенні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екологічні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характером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можна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розділити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5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механічні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психофізіолог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часом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прояву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поділяються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імпульсивні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кумулятивні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локалізацією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бувають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зв'язані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літосферою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гідросферою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атмосферою, космосом.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завданим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збитком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екологічні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Сфери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прояву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побутова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спортивна,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шляхово-транспортна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виробнича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військова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ідентифікацією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розуміють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виявлення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тимчасових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просторових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достатніх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розробки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профілактичних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оперативних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спрямованих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життєдіяльності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8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184666"/>
            <a:ext cx="12192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Ідентифікація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розпізнавання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образу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причин,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просторових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тимчасових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координат,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величини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потенційний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Актуалізація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відбувається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певних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умов,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іменованих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причинами.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Ознаками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є: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загроза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шкоди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умов нормального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функціонування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систем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поняття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відносне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ідентифікації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виявляються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номенклатура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їхнього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просторова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локалізація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координати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збиток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параметри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розв'язання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конкретної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Головне в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ідентифікації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причин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Цілком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ідентифікувати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дуже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важко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причини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деяких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аварій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катастроф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залишаються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нез'ясованими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довгі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роки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назавжди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Квантифікація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 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якісно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обумовлених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понять.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Квантиікація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 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ступеня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Застосовуються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числові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бальні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прийоми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квантифікації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найбільш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розповсюдженою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оцінкою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ризик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39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" y="-382816"/>
            <a:ext cx="12192001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носіями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елементи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техногенного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людські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криють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собі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загрозу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просторі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часі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реалізуються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вигляді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потоків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енергії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вибірково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вони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все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довкілля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Причинами, через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окремі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страждають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певних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ж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страждають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більше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менше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є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самих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(приклад: куля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вбиває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але не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пробиває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кам'яну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стіну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Номенклатура,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тобто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перелік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налічує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понад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150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найменувань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при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цьому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вважається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повною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З метою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узагальнення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розробки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щодо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запобігання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негативним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наслідкам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класифікації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породжують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чинників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безпосередньо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призводять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негативного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потреб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класифікації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за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походження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локалізацією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збитками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сферою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Найбільш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вдалою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класифікація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життєдіяльності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людства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походження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згідно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поділяються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чотири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соціально-політичні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комбіновані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До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четвертої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віднесено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три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підгрупи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природно-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природно-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соціально-техногенні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комбінація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елементів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7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498"/>
            <a:ext cx="12192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стихійні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лиха,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становлять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загрозу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землетруси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зсуви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селі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вулкани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повені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снігові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лавини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шторми,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урагани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зливи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град,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тумани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ожеледі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блискавки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астероїди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сонячне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космічне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випромінювання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риби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комахи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грибки,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бактерії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віруси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заразні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хвороби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передусім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пов'язані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використанням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електричної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енергії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випромінювання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іонізуючого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електромагнітного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акустичного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транспортних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горючих,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легкозаймистих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вибухонебезпечних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відбуваються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температурах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тиску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експлуатацією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підіймально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-транспортного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обладнання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пов'язані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впливом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-культурного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виведена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людьми порода собак −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бультер'єр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тільки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чужих людей, 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навіть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господаря,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виведені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військових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лабораторіях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бактерії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створені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методами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генної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інженерії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віднесено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викликані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низьким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духовним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культурним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рівнем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людей.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бродяжництво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проституція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п'янство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алкоголізм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злочинність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Першоджерелами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незадовільний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стан;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погані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проживання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революції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конфліктні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міжнаціональному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етнічному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расовому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релігійному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ґрунті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5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44614"/>
            <a:ext cx="12474054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політичних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конфлікти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міжнаціональному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міждержавному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духовне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гноблення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політичний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тероризм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ідеологічні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міжпартійні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міжконфесійні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збройні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конфлікти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війни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Але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більшість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комбінований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природно-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смог,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кислотні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дощі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пилові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бурі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зменшення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родючості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ґрунтів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виникнення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пустель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спричинені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людською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природно-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химерні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етноси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наркоманія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епідемії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інфекційних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венеричні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СНІД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соціально-техногенні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травматизм,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відхилення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викликані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виробничою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масові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відхилення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викликані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впливом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свідомість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підсвідомість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масової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спеціальними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технічними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токсикоманія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наявність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означає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того,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обов'язково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повинна бути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спричинена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якась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шкода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пошкодження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До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цього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призвести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135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971" y="-193335"/>
            <a:ext cx="11713114" cy="183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Уражаючий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чинник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певних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умов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завдає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шкоди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як людям, так і системам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життєзабезпечення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призводить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збитків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За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своїм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походженням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поділяються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на: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тому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числі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енергетичні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ударна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повітряна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хвиля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електромагнітне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акустичне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іонізуюче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випромінювання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рухаються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великою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швидкістю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високу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температуру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елементи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негативно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впливають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людей, фауну та флору,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викликають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корозію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призводять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руйнації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мікроорганізми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збуджений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натовп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людей)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психофізіологічні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вони 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деяких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випадках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охороні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поділяються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чинники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призводять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погіршення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самопочуття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зниження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працездатності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навіть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смерті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як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чинники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призводять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травм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опіків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обморожень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пошкоджень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організму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окремих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навіть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раптової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смерті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охороні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розслідування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обліку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нещасних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налагодження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роботи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спрямованої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розробку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працівників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характером та природою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поділяються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на: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психо-фізіологічні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 проводиться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яке ставиться,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передусім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людина-життєве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розглядається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однієї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особи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вражаючим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фактором є осколки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вибуху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бомби;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падіння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бомб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бомбування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є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небезпечною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ситуацією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літак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бомбування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то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країни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регіону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якому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ведуться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бойові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фактором є бомби;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поява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літаків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несуть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бомби -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війн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призводити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різного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роду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небезпечних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ситуацій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останні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породжують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газова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плита -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загроза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отруєння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пожежі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вибуху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Сучасне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навіть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побутове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містить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багато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електрична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мережа та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електроапаратура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система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водопостачання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медикаменти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отруйні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пожежонебезпечні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балкони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знаходяться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висоті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мисливська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зброя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Для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реалізації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потенційної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загрози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тріада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причина (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-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 правило,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проявляється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визначеній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просторовій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отримала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назву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зона.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Найбільш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виникає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таких умов: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реально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існує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знаходиться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має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достатніх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засобів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не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використовує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неефективні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1"/>
          <p:cNvSpPr>
            <a:spLocks noChangeAspect="1" noChangeArrowheads="1"/>
          </p:cNvSpPr>
          <p:nvPr/>
        </p:nvSpPr>
        <p:spPr bwMode="auto">
          <a:xfrm>
            <a:off x="19970" y="544830"/>
            <a:ext cx="73250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flipV="1">
            <a:off x="323556" y="590550"/>
            <a:ext cx="11868443" cy="386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91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310281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охороні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розслідування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обліку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нещасних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налагодження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роботи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спрямованої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розробку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працівників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характером та природою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поділяються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на: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психо-фізіологічні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 проводиться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яке ставиться,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передусім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людина-життєве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розглядається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однієї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особи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вражаючим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фактором є осколки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вибуху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бомби;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падіння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бомб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бомбування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є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небезпечною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ситуацією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літак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бомбування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то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країни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регіону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якому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ведуться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бойові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фактором є бомби;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поява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літаків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несуть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бомби -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війна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призводити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роду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останні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породжують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вражаючі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газова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плита -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загроза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отруєння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пожежі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вибуху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Сучасне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навіть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побутове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містить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багато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електрична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мережа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електроапаратура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система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водопостачання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медикаменти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отруйні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пожежонебезпечні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балкони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знаходяться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висоті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мисливська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зброя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реалізації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потенційної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загрози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тріада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причина (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-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 правило,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проявляється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визначеній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просторовій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отримала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назву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зона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Найбільш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виникає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таких умов: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реально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існує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знаходиться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має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достатніх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не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використовує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неефективні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5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6281" y="242295"/>
            <a:ext cx="7819030" cy="132556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План уроку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405719"/>
            <a:ext cx="11503925" cy="5248916"/>
          </a:xfrm>
        </p:spPr>
        <p:txBody>
          <a:bodyPr>
            <a:normAutofit/>
          </a:bodyPr>
          <a:lstStyle/>
          <a:p>
            <a:pPr marL="2743200" lvl="6" indent="0">
              <a:buNone/>
            </a:pPr>
            <a:endParaRPr lang="ru-RU" sz="3600" dirty="0"/>
          </a:p>
          <a:p>
            <a:pPr marL="742950" indent="-742950">
              <a:buAutoNum type="arabicPlain"/>
            </a:pPr>
            <a:r>
              <a:rPr lang="ru-RU" sz="3600" b="1" i="1" dirty="0" err="1" smtClean="0">
                <a:solidFill>
                  <a:srgbClr val="FF0000"/>
                </a:solidFill>
              </a:rPr>
              <a:t>Методологічні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основи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БЖД</a:t>
            </a:r>
          </a:p>
          <a:p>
            <a:pPr marL="742950" indent="-742950">
              <a:buAutoNum type="arabicPlain"/>
            </a:pPr>
            <a:r>
              <a:rPr lang="ru-RU" sz="3600" b="1" i="1" dirty="0" err="1">
                <a:solidFill>
                  <a:srgbClr val="FF0000"/>
                </a:solidFill>
              </a:rPr>
              <a:t>Таксономія</a:t>
            </a:r>
            <a:r>
              <a:rPr lang="ru-RU" sz="3600" b="1" i="1" dirty="0">
                <a:solidFill>
                  <a:srgbClr val="FF0000"/>
                </a:solidFill>
              </a:rPr>
              <a:t>, номенклатура, </a:t>
            </a:r>
            <a:r>
              <a:rPr lang="ru-RU" sz="3600" b="1" i="1" dirty="0" err="1">
                <a:solidFill>
                  <a:srgbClr val="FF0000"/>
                </a:solidFill>
              </a:rPr>
              <a:t>ідентифікація</a:t>
            </a:r>
            <a:r>
              <a:rPr lang="ru-RU" sz="3600" b="1" i="1" dirty="0">
                <a:solidFill>
                  <a:srgbClr val="FF0000"/>
                </a:solidFill>
              </a:rPr>
              <a:t> і </a:t>
            </a:r>
            <a:r>
              <a:rPr lang="ru-RU" sz="3600" b="1" i="1" dirty="0" err="1">
                <a:solidFill>
                  <a:srgbClr val="FF0000"/>
                </a:solidFill>
              </a:rPr>
              <a:t>квантифікащя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небезпек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6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773" y="245660"/>
            <a:ext cx="11778017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65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4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орієнтуючі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управлінські,</a:t>
            </a:r>
            <a:r>
              <a:rPr lang="ru-RU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рганізаційні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65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400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sz="2400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безпечних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65"/>
              </a:lnSpc>
              <a:spcAft>
                <a:spcPts val="1000"/>
              </a:spcAft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системності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Система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ними. Принцип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системності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їхньому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взаємозв'язку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травматизму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систему, результатом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нещасний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руйнує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систему й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усуває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65"/>
              </a:lnSpc>
              <a:spcAft>
                <a:spcPts val="1000"/>
              </a:spcAft>
            </a:pP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деструкції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лат.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destructio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небезпечного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результату,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руйнується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суміш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пального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окислювача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горить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інтервалі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Мінімальна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нижньою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концентраційною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межею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Максимальна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верхньою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концентраційною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межею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концентрацію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нижньої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підняти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верхньої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концентраційної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вибуховості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словами,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деструкції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виключенні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вибухова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суміш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8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87854"/>
            <a:ext cx="1203732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зниження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використанні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рішень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спрямовані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але не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досягнення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бажаного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нормами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принцип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певному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сенсі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носить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компромісних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для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уражень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електричним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струмом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застосовують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так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звані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напруги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(12, 24, 36 V). При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напрузі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ураження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стумом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знижується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Однак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вважати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напруги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абсолютно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оскільки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відомі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ураження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такою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напругою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ліквідації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усуненні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досягаються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заміною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безпечними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застосуванням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більш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безпечного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устаткування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удосконаленням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ртуть є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високотоксичною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Пропонується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всіх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випадках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де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можливим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ртутні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прилади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замінювати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без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ртутними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апарат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вимірювання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артеріального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тиску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7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9182" y="52402"/>
            <a:ext cx="12187451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Технічні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засновані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фізичних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законів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відстанню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відстані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якому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заданий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рівень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Принцип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ґрунтується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тому,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слабшає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законами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цілком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зникає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відстані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щоб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уникнути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поширення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пожежі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будинки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розташовують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відстані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один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одного.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відстані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називають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протипожежними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розривами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Санітарно-захисні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створюють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житлових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забудов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шуму,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вібрацій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ультразвуку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електромагнітних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хвиль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радіочастот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статичної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електрики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міцності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тому,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метою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підсилюють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здатність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конструкцій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їхніх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елементів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опиратися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руйнівним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залишковим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деформаціям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механічних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застосування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запобіжних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поясів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пояс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прикріплюється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міцних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конструкцій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допомогою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карабіна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6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0126" y="-49065"/>
            <a:ext cx="11655188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слабкої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ланки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застосуванні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метою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послаблених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елементів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конструкцій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спеціальних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пристроїв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руйнуються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попередньо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розрахованих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значеннях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екранування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тому,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встановлюється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перешкода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гарантує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При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цьому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функція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перешкоди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тому,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щоб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перешкоджати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проходженню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властивостей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робітника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іонізуючих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випромінювань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допомогою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екранів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товщини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сили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випромінювань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α, β, γ,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нейтрони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УФ.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Управлінські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визначають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взаємозв'язок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відносини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окремими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стадіями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етапами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процесу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1" i="1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плановості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означає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періоди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напрямків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показників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тобто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цифр.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повинно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орієнтуватися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досягнення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кінцевих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7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17693"/>
            <a:ext cx="1197979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стимулювання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означає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облік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витраченої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розподілі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благ і моральному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заохоченні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принцип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реалізує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важливий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фактор, як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особистісний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інтерес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компенсації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лат.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compensatio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відшкодування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наданні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роду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пільг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метою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відновлення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рівноваги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психічних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психофізіологічних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попередження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небажаних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тарифних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ставок для тих,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хто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працює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гарячих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важких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роботах,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приблизно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13% до 33%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Окрім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того, для тих,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хто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працює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особливо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видається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безкоштовно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лікувально-профілактичне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харчування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зміцнення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попередження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Організаційні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реалізують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метою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часом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допускає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скорочення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безпечних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значень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тривалості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перебування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в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трудящі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одержують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оплачувану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відпустку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знімає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втому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сприяє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поліпшенню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тонусу.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2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8474" y="309598"/>
            <a:ext cx="12093526" cy="737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нормування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складається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регламентації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умов,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дотримання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заданий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рівень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обумовлюється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досягти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абсолютну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практично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неможливо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вихідними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даними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розрахунку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щодо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При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нормуванні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враховуються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психофізичні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вміст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робочої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зони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нормується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граничнодопустимими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концентраціями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(ГДК). ГДК −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концентрації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тривалості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протягом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усього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робочого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стажу не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можуть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викликати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відхилень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концентрації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максимально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разовими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несумісності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просторовому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тимчасовому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реального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світу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статкування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людей),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заснованому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обліку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їхньої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позицій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поділ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виключити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виникнення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небезпечних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породжуваних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взаємодією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побутові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ізолюють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виробничих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Виробничі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планують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так.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щоб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виключалося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забруднення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один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токсичних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надходять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цехів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ергономїчностї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тому,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враховуються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антропометричні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психофізичні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психологічні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endParaRPr kumimoji="0" lang="ru-RU" alt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0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9182" y="0"/>
            <a:ext cx="12082818" cy="751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врахування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антропометричних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даних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плануванні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устаткування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робочих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місць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меблів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одягу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забезпечення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Метод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просторовий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годинниковий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розподіл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гомосфери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нокосфери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Гомосфера −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робоча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зона, де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знаходиться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людина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Нокосфера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простір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якому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постійно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існують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періодично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виникають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Цей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метод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досягається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засобами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дистанційного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керування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автоматизації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роботизації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Метод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нормалізації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нокосфери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Досягається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шляхом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виключення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нокосфері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насамперед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сукупність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захищають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шуму, газу, пилу,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травмування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і т.п.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засобами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колективного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Адаптації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відповідного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Цей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метод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реалізує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можливості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профілактичного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вибору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навчання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психологічного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реальних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реалізується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комбінація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названих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методів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принципів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Номенклатура 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система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назв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термінів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уживаних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якій-небудь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галузі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науки,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техніки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теорії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БЖД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доцільно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виділити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кілька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рівнів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номенклатури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загальну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локальну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галузеву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місцеву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окремих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 та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У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окремих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випадках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складається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номенклатура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окремих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об'єктів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підприємства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цехи,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професії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місця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Корисність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номенклатур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в тому,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вони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містять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повний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перелік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потенційних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полегшують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процес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ідентифікації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,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5630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774</Words>
  <Application>Microsoft Office PowerPoint</Application>
  <PresentationFormat>Широкоэкранный</PresentationFormat>
  <Paragraphs>110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Методологічні основи бжд. Таксономія, номенклатура, ідентифікація і квантифікащя небезпек </vt:lpstr>
      <vt:lpstr>План уроку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28</cp:revision>
  <dcterms:created xsi:type="dcterms:W3CDTF">2020-09-03T16:41:51Z</dcterms:created>
  <dcterms:modified xsi:type="dcterms:W3CDTF">2020-09-03T17:54:08Z</dcterms:modified>
</cp:coreProperties>
</file>