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1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3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2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4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9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2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5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3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1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8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0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FB19-6935-4366-B606-1E46DC9EFA57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047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криза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грізно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нависла над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схопила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 за горло".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бомба"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уповільненої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яку ми,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народи,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начиняємо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вибухівкою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спустошити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наш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планету Земля,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безлюдну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пустелю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практично в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куточках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безсоромно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грабує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коморах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онукам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Ліквідація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глобальної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на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найважливішим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Ми - люди  XX1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ненароком для себе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раптом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опинились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подвійній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винуватців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катастрофічних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навколишньому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Ми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бачимо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розуміємо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серйозно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припиняється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страшний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"марафон",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неминуче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загибелі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925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140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3</cp:revision>
  <dcterms:created xsi:type="dcterms:W3CDTF">2020-10-07T17:56:38Z</dcterms:created>
  <dcterms:modified xsi:type="dcterms:W3CDTF">2020-10-07T18:46:10Z</dcterms:modified>
</cp:coreProperties>
</file>