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6" d="100"/>
          <a:sy n="56" d="100"/>
        </p:scale>
        <p:origin x="127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F38-67E4-495F-A1D6-8B6D9DA0513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5E83-0E11-4097-9541-F7161771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29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F38-67E4-495F-A1D6-8B6D9DA0513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5E83-0E11-4097-9541-F7161771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8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F38-67E4-495F-A1D6-8B6D9DA0513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5E83-0E11-4097-9541-F7161771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4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F38-67E4-495F-A1D6-8B6D9DA0513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5E83-0E11-4097-9541-F7161771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5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F38-67E4-495F-A1D6-8B6D9DA0513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5E83-0E11-4097-9541-F7161771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86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F38-67E4-495F-A1D6-8B6D9DA0513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5E83-0E11-4097-9541-F7161771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19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F38-67E4-495F-A1D6-8B6D9DA0513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5E83-0E11-4097-9541-F7161771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69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F38-67E4-495F-A1D6-8B6D9DA0513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5E83-0E11-4097-9541-F7161771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24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F38-67E4-495F-A1D6-8B6D9DA0513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5E83-0E11-4097-9541-F7161771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1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F38-67E4-495F-A1D6-8B6D9DA0513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5E83-0E11-4097-9541-F7161771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98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F38-67E4-495F-A1D6-8B6D9DA0513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5E83-0E11-4097-9541-F7161771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48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65F38-67E4-495F-A1D6-8B6D9DA0513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55E83-0E11-4097-9541-F7161771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su.com.ua/search_articles.php?id=3534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Екологічні</a:t>
            </a:r>
            <a:r>
              <a:rPr lang="ru-RU" b="1" dirty="0"/>
              <a:t> </a:t>
            </a:r>
            <a:r>
              <a:rPr lang="ru-RU" b="1" dirty="0" err="1"/>
              <a:t>глобальні</a:t>
            </a:r>
            <a:r>
              <a:rPr lang="ru-RU" b="1" dirty="0"/>
              <a:t> </a:t>
            </a:r>
            <a:r>
              <a:rPr lang="ru-RU" b="1"/>
              <a:t>проблеми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43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9780"/>
            <a:ext cx="1235302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ЕКОЛОГІ́ЧНІ ГЛОБА́ЛЬНІ ПРОБЛЕ́МИ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–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пов’язані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відхиленням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встановлених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станів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рівноваги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підсистем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F316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біосфери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втрачається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здатність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відновлення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саморегуляції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Здебільшого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причинами таких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змін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стану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довкілля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масштабні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техногенні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впливи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зумовлені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швидкими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темпами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зростання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об’єму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світ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вироб-ва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основою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недосконалі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стосовно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сучас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екол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Таким чином, </a:t>
            </a:r>
            <a:r>
              <a:rPr lang="ru-RU" i="1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техносфера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значно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порушує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стан практично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підсистем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біосфери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Основою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зростання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розбіжності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масштабами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вироб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технологій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відновлювал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властивостями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біосфери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є,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насамперед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низька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духовна,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екол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., культура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людства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Безперечно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Е. г. п. є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наслідком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втручань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великомасштаб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вироб-ва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 стан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довкілля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регіонал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рівнях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Інтеграція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таких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наслідків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призводить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глобал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екол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криз. В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останні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десятиліття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виникли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загострюються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Е. г. п., як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зміни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клімату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глобал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потепління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зменшення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біорізноманіття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забруднення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Світ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океану,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атмосфери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поява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озон.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дір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атмосфері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різке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зменшення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заліснення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планети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кислотні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опади, брак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питної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води,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вичерпання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невіднов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природ.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зростання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радіоактив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забруднень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довкілля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нагромадження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пром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та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побут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відходів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Глобал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зміни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клімату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Землі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відбуваються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швидкими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темпами.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Найвиразніше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виявляється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т-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нижніх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шарів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атмосфери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1978 вона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зросла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 0,5 °С. За прогнозами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Міжуряд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експертів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зміни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клімату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середня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т-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Землі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 2050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зросте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 0,8–2 °С.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Проявами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т-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швидке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танення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арктич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й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антарктич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льоду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гір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льодовиків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скорочення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сніг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покриву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Альп,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зміна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гір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флорист.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зональності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т-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змінюється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великомасштабна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атмосферна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циркуляція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зазнають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істот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перетворень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регіонал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клімати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погодні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В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останні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десятиліття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зросла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частота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стихій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явищ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повеней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цунамі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посух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буревіїв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Глобал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зміни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клімату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негатив.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вплив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як на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економіку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країн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так і на стан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здоров’я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людей.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можливих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наслідків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глобал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потепління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зумовленого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таненням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льодовиків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Ґренландії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Арктики й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Антарктиди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–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Світ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океану на 7–13 м у </a:t>
            </a:r>
            <a:r>
              <a:rPr lang="ru-RU" dirty="0" err="1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наступні</a:t>
            </a:r>
            <a:r>
              <a:rPr lang="ru-RU" dirty="0">
                <a:solidFill>
                  <a:srgbClr val="34353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500 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030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610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54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79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808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3790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Широкоэкранный</PresentationFormat>
  <Paragraphs>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Екологічні глобальні проблеми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Женя</cp:lastModifiedBy>
  <cp:revision>3</cp:revision>
  <dcterms:created xsi:type="dcterms:W3CDTF">2020-10-07T17:38:45Z</dcterms:created>
  <dcterms:modified xsi:type="dcterms:W3CDTF">2020-10-07T17:44:36Z</dcterms:modified>
</cp:coreProperties>
</file>