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36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12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9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7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83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6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2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20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8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96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5EF72-829D-4920-9670-83AFB45725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DA288-77BF-48C0-9B64-8DDDCDA0F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Модель </a:t>
            </a:r>
            <a:r>
              <a:rPr lang="ru-RU" dirty="0" err="1">
                <a:solidFill>
                  <a:srgbClr val="FF0000"/>
                </a:solidFill>
              </a:rPr>
              <a:t>життєдіяльності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Головні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поняття</a:t>
            </a:r>
            <a:r>
              <a:rPr lang="ru-RU" dirty="0">
                <a:solidFill>
                  <a:srgbClr val="FF0000"/>
                </a:solidFill>
              </a:rPr>
              <a:t> в БЖД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9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9182" y="-2183"/>
            <a:ext cx="11709779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Умови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сукупність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навколишнього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впливають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Збиток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здоров'ю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травмування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наслідком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стати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летальний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результат,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інвалідність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т.п.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Надзвичайна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відбувається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нормальних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умов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і яка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призвести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загибелі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та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матеріальних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втрат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Безпека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особи 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kumimoji="0" lang="ru-RU" alt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відчуття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збалансованого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стану на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підсвідомому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відчуття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Збалансований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досягається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Вимірювання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ступеню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здійснюватись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параметричними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непараметричними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методами,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суб'єктивними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об'єктивними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системами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оцінювання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Експертні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навіть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участю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фахівців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високого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кваліфікації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певні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недоліки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0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міжнародній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практиці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отримала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визнання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піраміда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базисних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потреб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яку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розробив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викладач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наук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поведінки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Великої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Британії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0.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Маслоу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Олександр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Маслов,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емігрант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м.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Києва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рис. 1.1.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Фізіологічні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потреби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знаходяться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піраміди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потреба в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безпеці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займає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другий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рівень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3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рівень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потреби, 4 - потреба в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повазі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5 -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духовні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потреби.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Рівні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та 2 є </a:t>
            </a:r>
            <a:r>
              <a:rPr kumimoji="0" lang="ru-RU" alt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первинними</a:t>
            </a:r>
            <a:r>
              <a:rPr kumimoji="0" lang="ru-RU" alt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3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-5 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8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Мои документы\Downloads\Піраміда_Маслоу.svg (1)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2072" y="272955"/>
            <a:ext cx="8488907" cy="622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42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7422" y="-33132"/>
            <a:ext cx="11423175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Мета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Концепції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докорінному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підвищенні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фахової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підготовки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кадрів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просвіти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усіх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сферах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пов'язаних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забезпеченням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здорового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безпечного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існування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людей,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впровадженні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індексу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людського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освітянську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практику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України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як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інтег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­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рального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параметричного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показника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особи,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національної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економічного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процвітання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країни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визначенні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шляхів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гуманізації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демократизації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суспільних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взаємин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галузі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науки та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інженерних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технологій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Концепція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передбачає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надання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питанням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пріоритетного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значення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Основна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ідея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Концепції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тому,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щоб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поєднати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наукову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досвідну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стратегії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пізнання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проектування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реалізації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збалансованої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взаємодії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особи (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суспільства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навколишнім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світом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підвищити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гуманістичний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зміст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людського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поліпшити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якість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самоефективність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кожного 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громадя</a:t>
            </a:r>
            <a:r>
              <a:rPr kumimoji="0" lang="ru-RU" alt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нина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4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7750505"/>
            <a:ext cx="46571532" cy="1595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головні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поняття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БЖД. 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Безпека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життєдіяльності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галузь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наукових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знань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вивчає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способи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них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будь-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яких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перебування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Безпека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якому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визначеною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імовірністю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виключений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специфічна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людська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форма активного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відношення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навколишнього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світу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зміст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якої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складає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доцільну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зміну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перетворення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Усяка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містить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собі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мету,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засіб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результат і сам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різноманітні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Вони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охоплюють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практичні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інтелектуальні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духовні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протікають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побуті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суспільній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культурній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трудовій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науковій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навчальній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іншій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сферах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предмети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здійснюють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негативний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властивості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предметів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здатні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визначених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завдати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шкоди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здоров'ю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виникають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трудової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розрізняються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Ризик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Визначається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як частота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ймовірність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виникнення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однієї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події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настанні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іншої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події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Звичайно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безрозмірна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величина,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лежить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межах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 до 1.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визначатися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й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іншими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зручними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способами.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Система −</a:t>
            </a:r>
            <a:r>
              <a:rPr kumimoji="0" lang="ru-RU" altLang="ru-RU" sz="17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сукупність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елементів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взаємодія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між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якими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адекватна </a:t>
            </a:r>
            <a:r>
              <a:rPr kumimoji="0" lang="ru-RU" altLang="ru-RU" sz="17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меті</a:t>
            </a: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7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7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Умови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сукупність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факторів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навколишнього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впливають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Збиток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здоров'ю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травмування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наслідком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якого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стати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летальний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результат,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інвалідність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т.п.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Надзвичайна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ситуація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якій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відбувається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нормальних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умов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і яка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призвести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загибелі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 та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значних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матеріальних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втрат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Безпека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особи −</a:t>
            </a:r>
            <a:r>
              <a:rPr kumimoji="0" lang="ru-RU" altLang="ru-RU" sz="17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відчуття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збалансованого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стану на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підсвідомому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відчуття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Збалансований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досягається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діяльністю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Вимірювання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ступеню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здійснюватись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параметричними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непараметричними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методами,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суб'єктивними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об'єктивними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системами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оцінювання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Експертні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навіть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участю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фахівців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високого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рівня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кваліфікації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певні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17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недоліки</a:t>
            </a:r>
            <a:r>
              <a:rPr kumimoji="0" lang="ru-RU" altLang="ru-RU" sz="17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3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5146" y="365125"/>
            <a:ext cx="7368654" cy="1325563"/>
          </a:xfrm>
        </p:spPr>
        <p:txBody>
          <a:bodyPr/>
          <a:lstStyle/>
          <a:p>
            <a:r>
              <a:rPr lang="ru-RU" dirty="0" smtClean="0"/>
              <a:t>План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dirty="0"/>
              <a:t>Модель </a:t>
            </a:r>
            <a:r>
              <a:rPr lang="ru-RU" b="1" dirty="0" err="1"/>
              <a:t>життєдіяльності</a:t>
            </a:r>
            <a:r>
              <a:rPr lang="ru-RU" b="1" dirty="0"/>
              <a:t> </a:t>
            </a:r>
            <a:r>
              <a:rPr lang="ru-RU" b="1" dirty="0" err="1" smtClean="0"/>
              <a:t>людини</a:t>
            </a:r>
            <a:endParaRPr lang="ru-RU" b="1" dirty="0" smtClean="0"/>
          </a:p>
          <a:p>
            <a:r>
              <a:rPr lang="ru-RU" b="1" dirty="0" smtClean="0"/>
              <a:t>2 </a:t>
            </a:r>
            <a:r>
              <a:rPr lang="ru-RU" b="1" dirty="0" err="1"/>
              <a:t>Головні</a:t>
            </a:r>
            <a:r>
              <a:rPr lang="ru-RU" b="1" dirty="0"/>
              <a:t> </a:t>
            </a:r>
            <a:r>
              <a:rPr lang="ru-RU" b="1" dirty="0" err="1"/>
              <a:t>поняття</a:t>
            </a:r>
            <a:r>
              <a:rPr lang="ru-RU" b="1"/>
              <a:t> в БЖД</a:t>
            </a:r>
            <a:endParaRPr lang="ru-RU" b="1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79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29" y="0"/>
            <a:ext cx="1192814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БЖД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вивчає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людину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її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навколишнє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середовище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саме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системі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людина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−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життєве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середовище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», 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якій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людина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є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суб'єктом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носієм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предметно-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практичної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діяльності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і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пізнання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джерелом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активності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спрямованої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об'єкт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−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життєве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середовище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Поза межами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цієї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системи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людина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є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об'єктом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вивчення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антропології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медицини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психології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соціології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багатьох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інших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наук.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Середовище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яке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оточує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людину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поза межами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цієї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системи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вивчають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астрономія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географія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геологія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біологія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екологія</a:t>
            </a:r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тощо</a:t>
            </a:r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FF0000"/>
                </a:solidFill>
              </a:rPr>
              <a:t>Система «</a:t>
            </a:r>
            <a:r>
              <a:rPr lang="ru-RU" sz="2400" b="1" i="1" dirty="0" err="1">
                <a:solidFill>
                  <a:srgbClr val="FF0000"/>
                </a:solidFill>
              </a:rPr>
              <a:t>людина</a:t>
            </a:r>
            <a:r>
              <a:rPr lang="ru-RU" sz="2400" b="1" i="1" dirty="0">
                <a:solidFill>
                  <a:srgbClr val="FF0000"/>
                </a:solidFill>
              </a:rPr>
              <a:t> - </a:t>
            </a:r>
            <a:r>
              <a:rPr lang="ru-RU" sz="2400" b="1" i="1" dirty="0" err="1">
                <a:solidFill>
                  <a:srgbClr val="FF0000"/>
                </a:solidFill>
              </a:rPr>
              <a:t>життєве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середовище</a:t>
            </a:r>
            <a:r>
              <a:rPr lang="ru-RU" sz="2400" b="1" i="1" dirty="0">
                <a:solidFill>
                  <a:srgbClr val="FF0000"/>
                </a:solidFill>
              </a:rPr>
              <a:t>» є складною системою </a:t>
            </a:r>
            <a:r>
              <a:rPr lang="ru-RU" sz="2400" b="1" dirty="0">
                <a:solidFill>
                  <a:srgbClr val="FF0000"/>
                </a:solidFill>
              </a:rPr>
              <a:t>в тому </a:t>
            </a:r>
            <a:r>
              <a:rPr lang="ru-RU" sz="2400" b="1" dirty="0" err="1">
                <a:solidFill>
                  <a:srgbClr val="FF0000"/>
                </a:solidFill>
              </a:rPr>
              <a:t>розумінні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що</a:t>
            </a:r>
            <a:r>
              <a:rPr lang="ru-RU" sz="2400" b="1" dirty="0">
                <a:solidFill>
                  <a:srgbClr val="FF0000"/>
                </a:solidFill>
              </a:rPr>
              <a:t> в </a:t>
            </a:r>
            <a:r>
              <a:rPr lang="ru-RU" sz="2400" b="1" dirty="0" err="1">
                <a:solidFill>
                  <a:srgbClr val="FF0000"/>
                </a:solidFill>
              </a:rPr>
              <a:t>неї</a:t>
            </a:r>
            <a:r>
              <a:rPr lang="ru-RU" sz="2400" b="1" dirty="0">
                <a:solidFill>
                  <a:srgbClr val="FF0000"/>
                </a:solidFill>
              </a:rPr>
              <a:t>, як правило, входить велика </a:t>
            </a:r>
            <a:r>
              <a:rPr lang="ru-RU" sz="2400" b="1" dirty="0" err="1">
                <a:solidFill>
                  <a:srgbClr val="FF0000"/>
                </a:solidFill>
              </a:rPr>
              <a:t>кількість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змінних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між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якими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існує</a:t>
            </a:r>
            <a:r>
              <a:rPr lang="ru-RU" sz="2400" b="1" dirty="0">
                <a:solidFill>
                  <a:srgbClr val="FF0000"/>
                </a:solidFill>
              </a:rPr>
              <a:t> велика </a:t>
            </a:r>
            <a:r>
              <a:rPr lang="ru-RU" sz="2400" b="1" dirty="0" err="1">
                <a:solidFill>
                  <a:srgbClr val="FF0000"/>
                </a:solidFill>
              </a:rPr>
              <a:t>кількість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зв'язків</a:t>
            </a:r>
            <a:r>
              <a:rPr lang="ru-RU" sz="2400" b="1" dirty="0">
                <a:solidFill>
                  <a:srgbClr val="FF0000"/>
                </a:solidFill>
              </a:rPr>
              <a:t>. </a:t>
            </a:r>
            <a:r>
              <a:rPr lang="ru-RU" sz="2400" b="1" dirty="0" err="1">
                <a:solidFill>
                  <a:srgbClr val="FF0000"/>
                </a:solidFill>
              </a:rPr>
              <a:t>Відомо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що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чим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більше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змінних</a:t>
            </a:r>
            <a:r>
              <a:rPr lang="ru-RU" sz="2400" b="1" dirty="0">
                <a:solidFill>
                  <a:srgbClr val="FF0000"/>
                </a:solidFill>
              </a:rPr>
              <a:t> та </a:t>
            </a:r>
            <a:r>
              <a:rPr lang="ru-RU" sz="2400" b="1" dirty="0" err="1">
                <a:solidFill>
                  <a:srgbClr val="FF0000"/>
                </a:solidFill>
              </a:rPr>
              <a:t>зв'язків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між</a:t>
            </a:r>
            <a:r>
              <a:rPr lang="ru-RU" sz="2400" b="1" dirty="0">
                <a:solidFill>
                  <a:srgbClr val="FF0000"/>
                </a:solidFill>
              </a:rPr>
              <a:t> ними </a:t>
            </a:r>
            <a:r>
              <a:rPr lang="ru-RU" sz="2400" b="1" dirty="0" err="1">
                <a:solidFill>
                  <a:srgbClr val="FF0000"/>
                </a:solidFill>
              </a:rPr>
              <a:t>має</a:t>
            </a:r>
            <a:r>
              <a:rPr lang="ru-RU" sz="2400" b="1" dirty="0">
                <a:solidFill>
                  <a:srgbClr val="FF0000"/>
                </a:solidFill>
              </a:rPr>
              <a:t> система, </a:t>
            </a:r>
            <a:r>
              <a:rPr lang="ru-RU" sz="2400" b="1" dirty="0" err="1">
                <a:solidFill>
                  <a:srgbClr val="FF0000"/>
                </a:solidFill>
              </a:rPr>
              <a:t>тим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важче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ці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зв'язки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піддаються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математичній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обробці</a:t>
            </a:r>
            <a:r>
              <a:rPr lang="ru-RU" sz="2400" b="1" dirty="0">
                <a:solidFill>
                  <a:srgbClr val="FF0000"/>
                </a:solidFill>
              </a:rPr>
              <a:t> і </a:t>
            </a:r>
            <a:r>
              <a:rPr lang="ru-RU" sz="2400" b="1" dirty="0" err="1">
                <a:solidFill>
                  <a:srgbClr val="FF0000"/>
                </a:solidFill>
              </a:rPr>
              <a:t>виведенню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універсальних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законів</a:t>
            </a:r>
            <a:r>
              <a:rPr lang="ru-RU" sz="2400" b="1" dirty="0"/>
              <a:t>. </a:t>
            </a:r>
            <a:r>
              <a:rPr lang="ru-RU" sz="2400" b="1" dirty="0" err="1"/>
              <a:t>Складність</a:t>
            </a:r>
            <a:r>
              <a:rPr lang="ru-RU" sz="2400" b="1" dirty="0"/>
              <a:t> </a:t>
            </a:r>
            <a:r>
              <a:rPr lang="ru-RU" sz="2400" b="1" dirty="0" err="1"/>
              <a:t>вивчення</a:t>
            </a:r>
            <a:r>
              <a:rPr lang="ru-RU" sz="2400" b="1" dirty="0"/>
              <a:t> систем </a:t>
            </a:r>
            <a:r>
              <a:rPr lang="ru-RU" sz="2400" b="1" i="1" dirty="0"/>
              <a:t>«</a:t>
            </a:r>
            <a:r>
              <a:rPr lang="ru-RU" sz="2400" b="1" i="1" dirty="0" err="1"/>
              <a:t>людина</a:t>
            </a:r>
            <a:r>
              <a:rPr lang="ru-RU" sz="2400" b="1" i="1" dirty="0"/>
              <a:t> − </a:t>
            </a:r>
            <a:r>
              <a:rPr lang="ru-RU" sz="2400" b="1" i="1" dirty="0" err="1"/>
              <a:t>життєве</a:t>
            </a:r>
            <a:r>
              <a:rPr lang="ru-RU" sz="2400" b="1" i="1" dirty="0"/>
              <a:t> . </a:t>
            </a:r>
            <a:r>
              <a:rPr lang="ru-RU" sz="2400" b="1" i="1" dirty="0" err="1"/>
              <a:t>середовище</a:t>
            </a:r>
            <a:r>
              <a:rPr lang="ru-RU" sz="2400" b="1" i="1" dirty="0"/>
              <a:t>» </a:t>
            </a:r>
            <a:r>
              <a:rPr lang="ru-RU" sz="2400" b="1" dirty="0" err="1"/>
              <a:t>зумовлюється</a:t>
            </a:r>
            <a:r>
              <a:rPr lang="ru-RU" sz="2400" b="1" dirty="0"/>
              <a:t> </a:t>
            </a:r>
            <a:r>
              <a:rPr lang="ru-RU" sz="2400" b="1" dirty="0" err="1"/>
              <a:t>також</a:t>
            </a:r>
            <a:r>
              <a:rPr lang="ru-RU" sz="2400" b="1" dirty="0"/>
              <a:t> і </a:t>
            </a:r>
            <a:r>
              <a:rPr lang="ru-RU" sz="2400" b="1" dirty="0" err="1"/>
              <a:t>тим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ці</a:t>
            </a:r>
            <a:r>
              <a:rPr lang="ru-RU" sz="2400" b="1" dirty="0"/>
              <a:t> </a:t>
            </a:r>
            <a:r>
              <a:rPr lang="ru-RU" sz="2400" b="1" dirty="0" err="1"/>
              <a:t>системи</a:t>
            </a:r>
            <a:r>
              <a:rPr lang="ru-RU" sz="2400" b="1" dirty="0"/>
              <a:t> є </a:t>
            </a:r>
            <a:r>
              <a:rPr lang="ru-RU" sz="2400" b="1" dirty="0" err="1"/>
              <a:t>багаторівневими</a:t>
            </a:r>
            <a:r>
              <a:rPr lang="ru-RU" sz="2400" b="1" dirty="0"/>
              <a:t>, </a:t>
            </a:r>
            <a:r>
              <a:rPr lang="ru-RU" sz="2400" b="1" dirty="0" err="1"/>
              <a:t>містять</a:t>
            </a:r>
            <a:r>
              <a:rPr lang="ru-RU" sz="2400" b="1" dirty="0"/>
              <a:t> у </a:t>
            </a:r>
            <a:r>
              <a:rPr lang="ru-RU" sz="2400" b="1" dirty="0" err="1"/>
              <a:t>собі</a:t>
            </a:r>
            <a:r>
              <a:rPr lang="ru-RU" sz="2400" b="1" dirty="0"/>
              <a:t> </a:t>
            </a:r>
            <a:r>
              <a:rPr lang="ru-RU" sz="2400" b="1" dirty="0" err="1"/>
              <a:t>позитивні</a:t>
            </a:r>
            <a:r>
              <a:rPr lang="ru-RU" sz="2400" b="1" dirty="0"/>
              <a:t>, </a:t>
            </a:r>
            <a:r>
              <a:rPr lang="ru-RU" sz="2400" b="1" dirty="0" err="1"/>
              <a:t>негативні</a:t>
            </a:r>
            <a:r>
              <a:rPr lang="ru-RU" sz="2400" b="1" dirty="0"/>
              <a:t> та </a:t>
            </a:r>
            <a:r>
              <a:rPr lang="ru-RU" sz="2400" b="1" dirty="0" err="1"/>
              <a:t>гомеостатичні</a:t>
            </a:r>
            <a:r>
              <a:rPr lang="ru-RU" sz="2400" b="1" dirty="0"/>
              <a:t> </a:t>
            </a:r>
            <a:r>
              <a:rPr lang="ru-RU" sz="2400" b="1" dirty="0" err="1"/>
              <a:t>зворотні</a:t>
            </a:r>
            <a:r>
              <a:rPr lang="ru-RU" sz="2400" b="1" dirty="0"/>
              <a:t> </a:t>
            </a:r>
            <a:r>
              <a:rPr lang="ru-RU" sz="2400" b="1" dirty="0" err="1"/>
              <a:t>зв'язки</a:t>
            </a:r>
            <a:r>
              <a:rPr lang="ru-RU" sz="2400" b="1" dirty="0"/>
              <a:t> і </a:t>
            </a:r>
            <a:r>
              <a:rPr lang="ru-RU" sz="2400" b="1" dirty="0" err="1"/>
              <a:t>мають</a:t>
            </a:r>
            <a:r>
              <a:rPr lang="ru-RU" sz="2400" b="1" dirty="0"/>
              <a:t> </a:t>
            </a:r>
            <a:r>
              <a:rPr lang="ru-RU" sz="2400" b="1" dirty="0" err="1"/>
              <a:t>багато</a:t>
            </a:r>
            <a:r>
              <a:rPr lang="ru-RU" sz="2400" b="1" dirty="0"/>
              <a:t> </a:t>
            </a:r>
            <a:r>
              <a:rPr lang="ru-RU" sz="2400" b="1" dirty="0" err="1"/>
              <a:t>емерджентних</a:t>
            </a:r>
            <a:r>
              <a:rPr lang="ru-RU" sz="2400" b="1" dirty="0"/>
              <a:t> </a:t>
            </a:r>
            <a:r>
              <a:rPr lang="ru-RU" sz="2400" b="1" dirty="0" err="1"/>
              <a:t>властивостей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350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5083" y="70888"/>
            <a:ext cx="2836583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одного боку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оточують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земний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грунт,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водоймища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звірі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птахи,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риби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мікроорганізми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тобто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природного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походження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створені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ними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екологічні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утворюють</a:t>
            </a:r>
            <a:endParaRPr kumimoji="0" lang="ru-RU" altLang="ru-RU" sz="2400" b="1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поля,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ліси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гори,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озера, моря,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океани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континенти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оточення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зветься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природним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середовищем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5083" y="2034920"/>
            <a:ext cx="1191533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боку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соціапьну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спільноту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яка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розглядається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як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суб'єкт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оточують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люди,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спільноти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політичне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відношенню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суб'єкта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Третім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компонентом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життєвого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техногенне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­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вище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житло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транспорт,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знаряддя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промислові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енергетичні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зброя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домашні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свійські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тварини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сільськогосподарські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рослини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тобто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матеріальна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культура, створена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людством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час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існування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0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1873552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Таким чином,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земний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ґрунт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водойми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­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сонце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місяць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планети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соціально-політичне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спільної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людей,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єдність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способу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техногенне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житло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транспорт,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знаряддя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промислові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енергетичні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зброя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свійські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сільськогосподарські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Прийнято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виділяти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суспільства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склалися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сучасному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етапі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історичного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цивілізації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економічна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форма 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споживання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ресурсів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тобто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задоволення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своїх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духовних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потреб;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екологічна</a:t>
            </a:r>
            <a:r>
              <a:rPr kumimoji="0" lang="ru-RU" altLang="ru-RU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форма 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охорона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навколишнього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природного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метою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збереження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як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організму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природного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існування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відношенню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природного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проявляється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наступних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напрямках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забруднення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навколишнього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природного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забрудненням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довкілля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розуміють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фізико-хімічні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складу природного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води,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ґрунту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загрожують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стану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навколишнього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природного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існування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5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0125" y="171065"/>
            <a:ext cx="120418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Щорічно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одного жителя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Землі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припадає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 т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відходів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об'єктами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забруднення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водойми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включаючи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Світовий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океан),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ґрунту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Щодня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атмосферу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викидаються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тисячі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тонн чадного газу,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оксидів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азоту,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сірки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солей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важких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металів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лише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10%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забруднювачів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поглинають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рослини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клімату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Землі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Парниковий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ефект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виражається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температури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погоди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клімату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Вже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наш час, при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сучасних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антропогенних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навантаженнях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кожні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10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років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температура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підвищується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0,5 ° С,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підвищує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рівень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Світового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океану через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танення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льодів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кожні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10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років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1-1,2 м.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переміщення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великих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елементів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надр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Землі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поверхні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видобуток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копалин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 ,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ландшафту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Землі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будівництво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водосховищ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зрошувальних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каналів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магістралей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Особливості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техногенного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природу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51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10499"/>
            <a:ext cx="1179166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руга половина XX ст.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характеризувалася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бурхливим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розвитком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промисловості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часу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успіхи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хімізації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принесли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безперечну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користь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час стали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очевидні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цього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По-перше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кожним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роком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збільшується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викид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За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оцінкою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Всесвітньої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охорони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(ВООЗ), з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більш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ніж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млн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відомих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практично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500 тис.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 них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близько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40 тис.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шкідливими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властивостями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12 тис.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токсичні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Кожна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люмінесцентна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лампа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містить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150 мг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ртуті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одна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розбита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лампа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забруднює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ГДК 500 тис.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kumimoji="0" lang="ru-RU" altLang="ru-RU" sz="2400" b="1" i="0" u="sng" strike="noStrike" cap="none" normalizeH="0" baseline="3000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повітря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По-друге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заміна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синтетичні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призводить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цілого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ряду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непередбачених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біохімічні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включається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великий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перелік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синтетичних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не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цілинних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ксенобіотики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Наприклад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водойму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потрапляє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мило, основою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природні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жири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то вода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самоочищається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ж у воду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потрапляють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синтетичні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миючі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містять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фосфати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призводить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розмноження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синьо-зелених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водоростей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водойма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гине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6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-95474"/>
            <a:ext cx="1206462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2400" b="1" u="sng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оловні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поняття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БЖД.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Безпека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життєдіяльності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галузь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наукових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знань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вивчає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способи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захисту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них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будь-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яких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перебування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Безпека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−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якому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визначеною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імовірністю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виключений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специфічна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людська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форма активного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відношення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навколишнього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світу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зміст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складає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доцільну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зміну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перетворення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Усяка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містить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собі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мету,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засіб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результат і сам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різноманітні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Вони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охоплюють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інтелектуальні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духовні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протікають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побуті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суспільній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культурній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трудовій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навчальній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іншій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сферах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Небезпека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предмети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негативний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вплив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явища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об'єкти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властивості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предметів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здатні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визначених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умовах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завдати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здоров'ю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людини.</a:t>
            </a:r>
            <a:r>
              <a:rPr lang="ru-RU" altLang="ru-RU" sz="2400" dirty="0" err="1"/>
              <a:t>У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виникають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трудової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розрізняються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Ризик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оцінка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небезпеки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Визначається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як частота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ймовірність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виникнення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однієї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настанні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іншої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події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Звичайно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безрозмірна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величина,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лежить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 межах </a:t>
            </a:r>
            <a:r>
              <a:rPr kumimoji="0" lang="ru-RU" altLang="ru-RU" sz="24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 до 1</a:t>
            </a:r>
            <a:r>
              <a:rPr kumimoji="0" lang="ru-RU" altLang="ru-RU" sz="2400" b="1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20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497</Words>
  <Application>Microsoft Office PowerPoint</Application>
  <PresentationFormat>Широкоэкранный</PresentationFormat>
  <Paragraphs>102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Модель життєдіяльності людини. Головні поняття в БЖД</vt:lpstr>
      <vt:lpstr>Презентация PowerPoint</vt:lpstr>
      <vt:lpstr>План уроку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19</cp:revision>
  <dcterms:created xsi:type="dcterms:W3CDTF">2020-09-03T15:50:57Z</dcterms:created>
  <dcterms:modified xsi:type="dcterms:W3CDTF">2020-09-03T16:39:58Z</dcterms:modified>
</cp:coreProperties>
</file>