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1625"/>
            <a:ext cx="12167439" cy="14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1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1" y="0"/>
            <a:ext cx="9360711" cy="6849302"/>
          </a:xfrm>
        </p:spPr>
      </p:pic>
    </p:spTree>
    <p:extLst>
      <p:ext uri="{BB962C8B-B14F-4D97-AF65-F5344CB8AC3E}">
        <p14:creationId xmlns:p14="http://schemas.microsoft.com/office/powerpoint/2010/main" val="12800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4" y="-29614"/>
            <a:ext cx="9362941" cy="6887614"/>
          </a:xfrm>
        </p:spPr>
      </p:pic>
    </p:spTree>
    <p:extLst>
      <p:ext uri="{BB962C8B-B14F-4D97-AF65-F5344CB8AC3E}">
        <p14:creationId xmlns:p14="http://schemas.microsoft.com/office/powerpoint/2010/main" val="2596102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4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5" y="-500766"/>
            <a:ext cx="10214605" cy="75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286" y="5871623"/>
            <a:ext cx="564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Олександр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Євдокимович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Корнійчук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6" y="225315"/>
            <a:ext cx="3910884" cy="54947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57411" y="5871622"/>
            <a:ext cx="5308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Дмитро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</a:rPr>
              <a:t> Захарович </a:t>
            </a:r>
            <a:r>
              <a:rPr lang="ru-RU" sz="2400" b="1" dirty="0" err="1">
                <a:solidFill>
                  <a:srgbClr val="FFFF00"/>
                </a:solidFill>
                <a:latin typeface="Arial" panose="020B0604020202020204" pitchFamily="34" charset="0"/>
              </a:rPr>
              <a:t>Мануїльський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77" y="225315"/>
            <a:ext cx="4177507" cy="557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9" y="2086418"/>
            <a:ext cx="12158031" cy="266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8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6" y="132575"/>
            <a:ext cx="12013222" cy="61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7256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47</TotalTime>
  <Words>6</Words>
  <Application>Microsoft Office PowerPoint</Application>
  <PresentationFormat>Широкоэкранный</PresentationFormat>
  <Paragraphs>2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Дима</cp:lastModifiedBy>
  <cp:revision>6</cp:revision>
  <dcterms:created xsi:type="dcterms:W3CDTF">2017-01-30T18:59:27Z</dcterms:created>
  <dcterms:modified xsi:type="dcterms:W3CDTF">2017-01-30T19:47:01Z</dcterms:modified>
</cp:coreProperties>
</file>