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5" r:id="rId8"/>
    <p:sldId id="264" r:id="rId9"/>
    <p:sldId id="260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955" TargetMode="External"/><Relationship Id="rId13" Type="http://schemas.openxmlformats.org/officeDocument/2006/relationships/hyperlink" Target="https://uk.wikipedia.org/wiki/%D0%9A%D0%B5%D0%BD%D0%BD%D0%B5%D0%B4%D1%96_%D0%94%D0%B6%D0%BE%D0%BD_%D0%A4%D1%96%D1%82%D1%86%D0%B4%D0%B6%D0%B5%D1%80%D0%B0%D0%BB%D1%8C%D0%B4" TargetMode="External"/><Relationship Id="rId3" Type="http://schemas.openxmlformats.org/officeDocument/2006/relationships/hyperlink" Target="https://uk.wikipedia.org/wiki/1908" TargetMode="External"/><Relationship Id="rId7" Type="http://schemas.openxmlformats.org/officeDocument/2006/relationships/hyperlink" Target="https://uk.wikipedia.org/wiki/%D0%A1%D0%B5%D0%BD%D0%B0%D1%82" TargetMode="External"/><Relationship Id="rId12" Type="http://schemas.openxmlformats.org/officeDocument/2006/relationships/hyperlink" Target="https://uk.wikipedia.org/wiki/1963" TargetMode="External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F%D0%B0%D0%BB%D0%B0%D1%82%D0%B0_%D0%BF%D1%80%D0%B5%D0%B4%D1%81%D1%82%D0%B0%D0%B2%D0%BD%D0%B8%D0%BA%D1%96%D0%B2" TargetMode="External"/><Relationship Id="rId11" Type="http://schemas.openxmlformats.org/officeDocument/2006/relationships/hyperlink" Target="https://uk.wikipedia.org/wiki/%D0%9F%D1%80%D0%B5%D0%B7%D0%B8%D0%B4%D0%B5%D0%BD%D1%82" TargetMode="External"/><Relationship Id="rId5" Type="http://schemas.openxmlformats.org/officeDocument/2006/relationships/hyperlink" Target="https://uk.wikipedia.org/wiki/%D0%A1%D0%A8%D0%90" TargetMode="External"/><Relationship Id="rId15" Type="http://schemas.openxmlformats.org/officeDocument/2006/relationships/image" Target="../media/image15.emf"/><Relationship Id="rId10" Type="http://schemas.openxmlformats.org/officeDocument/2006/relationships/hyperlink" Target="https://uk.wikipedia.org/w/index.php?title=%D0%92%D1%96%D1%86%D0%B5-%D0%BF%D1%80%D0%B5%D0%B7%D0%B8%D0%B4%D0%B5%D0%BD%D1%82&amp;action=edit&amp;redlink=1" TargetMode="External"/><Relationship Id="rId4" Type="http://schemas.openxmlformats.org/officeDocument/2006/relationships/hyperlink" Target="https://uk.wikipedia.org/wiki/1973" TargetMode="External"/><Relationship Id="rId9" Type="http://schemas.openxmlformats.org/officeDocument/2006/relationships/hyperlink" Target="https://uk.wikipedia.org/wiki/1960" TargetMode="External"/><Relationship Id="rId14" Type="http://schemas.openxmlformats.org/officeDocument/2006/relationships/hyperlink" Target="https://uk.wikipedia.org/wiki/196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0%D1%80%D0%BC%D1%96%D1%8F_%D0%A1%D0%A8%D0%90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k.wikipedia.org/w/index.php?title=%D0%A2%D0%B5%D1%82%D1%81%D1%8C%D0%BA%D0%B8%D0%B9_%D0%BD%D0%B0%D1%81%D1%82%D1%83%D0%BF&amp;action=edit&amp;redlink=1" TargetMode="External"/><Relationship Id="rId12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uk.wikipedia.org/wiki/%D0%9A%D0%BE%D1%80%D0%BF%D1%83%D1%81_%D0%BC%D0%BE%D1%80%D1%81%D1%8C%D0%BA%D0%BE%D1%97_%D0%BF%D1%96%D1%85%D0%BE%D1%82%D0%B8_%D0%A1%D0%A8%D0%90" TargetMode="External"/><Relationship Id="rId11" Type="http://schemas.openxmlformats.org/officeDocument/2006/relationships/hyperlink" Target="https://uk.wikipedia.org/wiki/1968" TargetMode="External"/><Relationship Id="rId5" Type="http://schemas.openxmlformats.org/officeDocument/2006/relationships/image" Target="../media/image19.jpg"/><Relationship Id="rId10" Type="http://schemas.openxmlformats.org/officeDocument/2006/relationships/hyperlink" Target="https://uk.wikipedia.org/wiki/%D0%92%27%D1%94%D1%82%D0%BA%D0%BE%D0%BD%D0%B3" TargetMode="External"/><Relationship Id="rId4" Type="http://schemas.openxmlformats.org/officeDocument/2006/relationships/image" Target="../media/image18.emf"/><Relationship Id="rId9" Type="http://schemas.openxmlformats.org/officeDocument/2006/relationships/hyperlink" Target="https://uk.wikipedia.org/wiki/196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9%D0%BE%D1%80%D0%B1%D0%B0-%D0%9B%D1%96%D0%BD%D0%B4%D0%B0" TargetMode="External"/><Relationship Id="rId13" Type="http://schemas.openxmlformats.org/officeDocument/2006/relationships/hyperlink" Target="https://uk.wikipedia.org/wiki/%D0%9F%D1%80%D0%B5%D0%B7%D0%B8%D0%B4%D0%B5%D0%BD%D1%82_%D0%A1%D0%A8%D0%90" TargetMode="External"/><Relationship Id="rId18" Type="http://schemas.openxmlformats.org/officeDocument/2006/relationships/hyperlink" Target="https://uk.wikipedia.org/wiki/%D0%92%D0%BE%D1%82%D0%B5%D1%80%D0%B3%D0%B5%D0%B9%D1%82%D1%81%D1%8C%D0%BA%D0%B8%D0%B9_%D1%81%D0%BA%D0%B0%D0%BD%D0%B4%D0%B0%D0%BB" TargetMode="External"/><Relationship Id="rId3" Type="http://schemas.openxmlformats.org/officeDocument/2006/relationships/image" Target="../media/image22.emf"/><Relationship Id="rId7" Type="http://schemas.openxmlformats.org/officeDocument/2006/relationships/hyperlink" Target="https://uk.wikipedia.org/wiki/1913" TargetMode="External"/><Relationship Id="rId12" Type="http://schemas.openxmlformats.org/officeDocument/2006/relationships/hyperlink" Target="https://uk.wikipedia.org/wiki/%D0%9D%D1%8C%D1%8E-%D0%99%D0%BE%D1%80%D0%BA" TargetMode="External"/><Relationship Id="rId17" Type="http://schemas.openxmlformats.org/officeDocument/2006/relationships/hyperlink" Target="https://uk.wikipedia.org/wiki/%D0%92%D1%96%D0%B4%D1%81%D1%82%D0%B0%D0%B2%D0%BA%D0%B0" TargetMode="External"/><Relationship Id="rId2" Type="http://schemas.openxmlformats.org/officeDocument/2006/relationships/image" Target="../media/image21.jpg"/><Relationship Id="rId16" Type="http://schemas.openxmlformats.org/officeDocument/2006/relationships/hyperlink" Target="https://uk.wikipedia.org/wiki/%D0%A0%D0%B5%D1%81%D0%BF%D1%83%D0%B1%D0%BB%D1%96%D0%BA%D0%B0%D0%BD%D1%81%D1%8C%D0%BA%D0%B0_%D0%BF%D0%B0%D1%80%D1%82%D1%96%D1%8F_%D0%A1%D0%A8%D0%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9_%D1%81%D1%96%D1%87%D0%BD%D1%8F" TargetMode="External"/><Relationship Id="rId11" Type="http://schemas.openxmlformats.org/officeDocument/2006/relationships/hyperlink" Target="https://uk.wikipedia.org/wiki/1994" TargetMode="External"/><Relationship Id="rId5" Type="http://schemas.openxmlformats.org/officeDocument/2006/relationships/hyperlink" Target="https://uk.wikipedia.org/wiki/%D0%9C%D1%96%D0%B6%D0%BD%D0%B0%D1%80%D0%BE%D0%B4%D0%BD%D0%B8%D0%B9_%D1%84%D0%BE%D0%BD%D0%B5%D1%82%D0%B8%D1%87%D0%BD%D0%B8%D0%B9_%D0%B0%D0%BB%D1%84%D0%B0%D0%B2%D1%96%D1%82" TargetMode="External"/><Relationship Id="rId15" Type="http://schemas.openxmlformats.org/officeDocument/2006/relationships/hyperlink" Target="https://uk.wikipedia.org/wiki/1974" TargetMode="External"/><Relationship Id="rId10" Type="http://schemas.openxmlformats.org/officeDocument/2006/relationships/hyperlink" Target="https://uk.wikipedia.org/wiki/22_%D0%BA%D0%B2%D1%96%D1%82%D0%BD%D1%8F" TargetMode="External"/><Relationship Id="rId19" Type="http://schemas.openxmlformats.org/officeDocument/2006/relationships/hyperlink" Target="https://uk.wikipedia.org/wiki/%D0%86%D0%BC%D0%BF%D1%96%D1%87%D0%BC%D0%B5%D0%BD%D1%82" TargetMode="External"/><Relationship Id="rId4" Type="http://schemas.openxmlformats.org/officeDocument/2006/relationships/hyperlink" Target="https://uk.wikipedia.org/wiki/%D0%90%D0%BD%D0%B3%D0%BB%D1%96%D0%B9%D1%81%D1%8C%D0%BA%D0%B0_%D0%BC%D0%BE%D0%B2%D0%B0" TargetMode="External"/><Relationship Id="rId9" Type="http://schemas.openxmlformats.org/officeDocument/2006/relationships/hyperlink" Target="https://uk.wikipedia.org/wiki/%D0%9A%D0%B0%D0%BB%D1%96%D1%84%D0%BE%D1%80%D0%BD%D1%96%D1%8F" TargetMode="External"/><Relationship Id="rId14" Type="http://schemas.openxmlformats.org/officeDocument/2006/relationships/hyperlink" Target="https://uk.wikipedia.org/wiki/1969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9_%D1%81%D0%B5%D1%80%D0%BF%D0%BD%D1%8F" TargetMode="External"/><Relationship Id="rId2" Type="http://schemas.openxmlformats.org/officeDocument/2006/relationships/hyperlink" Target="https://uk.wikipedia.org/wiki/%D0%93%D0%B5%D0%BD%D1%80%D1%96_%D0%9A%D1%96%D1%81%D1%81%D0%B8%D0%BD%D0%B4%D0%B6%D0%B5%D1%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https://uk.wikipedia.org/wiki/197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963" TargetMode="External"/><Relationship Id="rId13" Type="http://schemas.openxmlformats.org/officeDocument/2006/relationships/hyperlink" Target="https://uk.wikipedia.org/wiki/1961" TargetMode="External"/><Relationship Id="rId3" Type="http://schemas.openxmlformats.org/officeDocument/2006/relationships/image" Target="../media/image3.emf"/><Relationship Id="rId7" Type="http://schemas.openxmlformats.org/officeDocument/2006/relationships/hyperlink" Target="https://uk.wikipedia.org/wiki/22_%D0%BB%D0%B8%D1%81%D1%82%D0%BE%D0%BF%D0%B0%D0%B4%D0%B0" TargetMode="External"/><Relationship Id="rId12" Type="http://schemas.openxmlformats.org/officeDocument/2006/relationships/hyperlink" Target="https://uk.wikipedia.org/wiki/1946" TargetMode="External"/><Relationship Id="rId17" Type="http://schemas.openxmlformats.org/officeDocument/2006/relationships/hyperlink" Target="https://uk.wikipedia.org/wiki/%D0%A3%D0%B1%D0%B8%D0%B2%D1%81%D1%82%D0%B2%D0%BE_%D0%94%D0%B6%D0%BE%D0%BD%D0%B0_%D0%9A%D0%B5%D0%BD%D0%BD%D0%B5%D0%B4%D1%96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uk.wikipedia.org/wiki/%D0%9F%D1%83%D0%BB%D1%96%D1%82%D1%86%D0%B5%D1%80%D1%96%D0%B2%D1%81%D1%8C%D0%BA%D0%B0_%D0%BF%D1%80%D0%B5%D0%BC%D1%96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1917" TargetMode="External"/><Relationship Id="rId11" Type="http://schemas.openxmlformats.org/officeDocument/2006/relationships/hyperlink" Target="https://uk.wikipedia.org/wiki/%D0%94%D0%B5%D0%BC%D0%BE%D0%BA%D1%80%D0%B0%D1%82%D0%B8%D1%87%D0%BD%D0%B0_%D0%BF%D0%B0%D1%80%D1%82%D1%96%D1%8F_%D0%A1%D0%A8%D0%90" TargetMode="External"/><Relationship Id="rId5" Type="http://schemas.openxmlformats.org/officeDocument/2006/relationships/hyperlink" Target="https://uk.wikipedia.org/wiki/29_%D1%82%D1%80%D0%B0%D0%B2%D0%BD%D1%8F" TargetMode="External"/><Relationship Id="rId15" Type="http://schemas.openxmlformats.org/officeDocument/2006/relationships/hyperlink" Target="https://uk.wikipedia.org/wiki/XX_%D1%81%D1%82%D0%BE%D0%BB%D1%96%D1%82%D1%82%D1%8F" TargetMode="External"/><Relationship Id="rId10" Type="http://schemas.openxmlformats.org/officeDocument/2006/relationships/hyperlink" Target="https://uk.wikipedia.org/wiki/%D0%A1%D0%BF%D0%BE%D0%BB%D1%83%D1%87%D0%B5%D0%BD%D1%96_%D0%A8%D1%82%D0%B0%D1%82%D0%B8_%D0%90%D0%BC%D0%B5%D1%80%D0%B8%D0%BA%D0%B8" TargetMode="External"/><Relationship Id="rId4" Type="http://schemas.openxmlformats.org/officeDocument/2006/relationships/hyperlink" Target="https://uk.wikipedia.org/wiki/%D0%90%D0%BD%D0%B3%D0%BB%D1%96%D0%B9%D1%81%D1%8C%D0%BA%D0%B0_%D0%BC%D0%BE%D0%B2%D0%B0" TargetMode="External"/><Relationship Id="rId9" Type="http://schemas.openxmlformats.org/officeDocument/2006/relationships/hyperlink" Target="https://uk.wikipedia.org/wiki/%D0%9F%D1%80%D0%B5%D0%B7%D0%B8%D0%B4%D0%B5%D0%BD%D1%82%D0%B8_%D0%A1%D0%A8%D0%90" TargetMode="External"/><Relationship Id="rId14" Type="http://schemas.openxmlformats.org/officeDocument/2006/relationships/hyperlink" Target="https://uk.wikipedia.org/wiki/%D0%A2%D0%B5%D0%BE%D0%B4%D0%BE%D1%80_%D0%A0%D1%83%D0%B7%D0%B2%D0%B5%D0%BB%D1%8C%D1%8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961" TargetMode="External"/><Relationship Id="rId13" Type="http://schemas.openxmlformats.org/officeDocument/2006/relationships/hyperlink" Target="https://uk.wikipedia.org/wiki/1969" TargetMode="External"/><Relationship Id="rId18" Type="http://schemas.openxmlformats.org/officeDocument/2006/relationships/hyperlink" Target="https://uk.wikipedia.org/wiki/197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hyperlink" Target="https://uk.wikipedia.org/wiki/20_%D0%BB%D0%B8%D0%BF%D0%BD%D1%8F" TargetMode="External"/><Relationship Id="rId17" Type="http://schemas.openxmlformats.org/officeDocument/2006/relationships/hyperlink" Target="https://uk.wikipedia.org/wiki/%D0%9C%D1%96%D1%81%D1%8F%D1%86%D1%8C_(%D1%81%D1%83%D0%BF%D1%83%D1%82%D0%BD%D0%B8%D0%BA)" TargetMode="External"/><Relationship Id="rId2" Type="http://schemas.openxmlformats.org/officeDocument/2006/relationships/video" Target="../media/media1.mp4"/><Relationship Id="rId16" Type="http://schemas.openxmlformats.org/officeDocument/2006/relationships/hyperlink" Target="https://uk.wikipedia.org/wiki/%D0%90%D1%81%D1%82%D1%80%D0%BE%D0%BD%D0%B0%D0%B2%D1%82" TargetMode="External"/><Relationship Id="rId1" Type="http://schemas.microsoft.com/office/2007/relationships/media" Target="../media/media1.mp4"/><Relationship Id="rId6" Type="http://schemas.openxmlformats.org/officeDocument/2006/relationships/hyperlink" Target="https://uk.wikipedia.org/wiki/1962" TargetMode="External"/><Relationship Id="rId11" Type="http://schemas.openxmlformats.org/officeDocument/2006/relationships/hyperlink" Target="https://uk.wikipedia.org/wiki/%D0%9A%D0%B5%D0%BD%D0%BD%D0%B5%D0%B4%D1%96_%D0%94%D0%B6%D0%BE%D0%BD_%D0%A4%D1%96%D1%82%D1%86%D0%B4%D0%B6%D0%B5%D1%80%D0%B0%D0%BB%D1%8C%D0%B4" TargetMode="External"/><Relationship Id="rId5" Type="http://schemas.openxmlformats.org/officeDocument/2006/relationships/hyperlink" Target="https://uk.wikipedia.org/wiki/%D0%94%D0%B6%D0%BE%D0%BD_%D0%A4._%D0%9A%D0%B5%D0%BD%D0%BD%D0%B5%D0%B4%D1%96" TargetMode="External"/><Relationship Id="rId15" Type="http://schemas.openxmlformats.org/officeDocument/2006/relationships/hyperlink" Target="https://uk.wikipedia.org/wiki/%D0%9E%D0%BB%D0%B4%D1%80%D1%96%D0%BD_%D0%91%D0%B0%D0%B7%D0%B7" TargetMode="External"/><Relationship Id="rId10" Type="http://schemas.openxmlformats.org/officeDocument/2006/relationships/hyperlink" Target="https://uk.wikipedia.org/wiki/1975" TargetMode="External"/><Relationship Id="rId19" Type="http://schemas.openxmlformats.org/officeDocument/2006/relationships/image" Target="../media/image6.png"/><Relationship Id="rId4" Type="http://schemas.openxmlformats.org/officeDocument/2006/relationships/hyperlink" Target="https://uk.wikipedia.org/wiki/%D0%A1%D0%A8%D0%90" TargetMode="External"/><Relationship Id="rId9" Type="http://schemas.openxmlformats.org/officeDocument/2006/relationships/hyperlink" Target="https://uk.wikipedia.org/wiki/%D0%90%D0%BF%D0%BE%D0%BB%D0%BB%D0%BE%D0%BD-11" TargetMode="External"/><Relationship Id="rId14" Type="http://schemas.openxmlformats.org/officeDocument/2006/relationships/hyperlink" Target="https://uk.wikipedia.org/wiki/%D0%90%D1%80%D0%BC%D1%81%D1%82%D1%80%D0%BE%D0%BD%D2%91_%D0%9D%D0%B5%D0%B9%D0%BB_%D0%9E%D0%BB%D0%B4%D0%B5%D0%B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uk.wikipedia.org/wiki/%D0%AE%D1%80%D1%96%D0%B9_%D0%9A%D0%BE%D0%BD%D0%B4%D1%80%D0%B0%D1%82%D1%8E%D0%BA" TargetMode="External"/><Relationship Id="rId5" Type="http://schemas.openxmlformats.org/officeDocument/2006/relationships/hyperlink" Target="https://uk.wikipedia.org/wiki/%D0%A2%D1%80%D0%B0%D1%81%D0%B0_%D0%9A%D0%BE%D0%BD%D0%B4%D1%80%D0%B0%D1%82%D1%8E%D0%BA%D0%B0" TargetMode="External"/><Relationship Id="rId4" Type="http://schemas.openxmlformats.org/officeDocument/2006/relationships/hyperlink" Target="https://uk.wikipedia.org/wiki/%D0%9C%D1%96%D1%81%D1%8F%D1%86%D1%8C_(%D1%81%D1%83%D0%BF%D1%83%D1%82%D0%BD%D0%B8%D0%BA)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1163" y="1633755"/>
            <a:ext cx="9144000" cy="2654910"/>
          </a:xfrm>
        </p:spPr>
        <p:txBody>
          <a:bodyPr>
            <a:noAutofit/>
          </a:bodyPr>
          <a:lstStyle/>
          <a:p>
            <a:r>
              <a:rPr lang="ru-RU" sz="4000" dirty="0" err="1"/>
              <a:t>Внутрішня</a:t>
            </a:r>
            <a:r>
              <a:rPr lang="ru-RU" sz="4000" dirty="0"/>
              <a:t> та </a:t>
            </a:r>
            <a:r>
              <a:rPr lang="ru-RU" sz="4000" dirty="0" err="1"/>
              <a:t>зовнішня</a:t>
            </a:r>
            <a:r>
              <a:rPr lang="ru-RU" sz="4000" dirty="0"/>
              <a:t> </a:t>
            </a:r>
            <a:r>
              <a:rPr lang="ru-RU" sz="4000" dirty="0" err="1"/>
              <a:t>політика</a:t>
            </a:r>
            <a:r>
              <a:rPr lang="ru-RU" sz="4000" dirty="0"/>
              <a:t> </a:t>
            </a:r>
            <a:r>
              <a:rPr lang="ru-RU" sz="4000" dirty="0" err="1"/>
              <a:t>адміністрацій</a:t>
            </a:r>
            <a:r>
              <a:rPr lang="ru-RU" sz="4000" dirty="0"/>
              <a:t> Дж. </a:t>
            </a:r>
            <a:r>
              <a:rPr lang="ru-RU" sz="4000" dirty="0" err="1"/>
              <a:t>Кеннеді</a:t>
            </a:r>
            <a:r>
              <a:rPr lang="ru-RU" sz="4000" dirty="0"/>
              <a:t>, Л. Джонсона, Р. </a:t>
            </a:r>
            <a:r>
              <a:rPr lang="ru-RU" sz="4000" dirty="0" err="1"/>
              <a:t>Ніксона</a:t>
            </a:r>
            <a:r>
              <a:rPr lang="ru-RU" sz="4000" dirty="0"/>
              <a:t>. «</a:t>
            </a:r>
            <a:r>
              <a:rPr lang="ru-RU" sz="4000" dirty="0" err="1"/>
              <a:t>Уотергейтський</a:t>
            </a:r>
            <a:r>
              <a:rPr lang="ru-RU" sz="4000" dirty="0"/>
              <a:t> скандал».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4410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7155" y="2173355"/>
            <a:ext cx="694171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/>
              <a:t>Ліндон</a:t>
            </a:r>
            <a:r>
              <a:rPr lang="ru-RU" b="1" dirty="0"/>
              <a:t> </a:t>
            </a:r>
            <a:r>
              <a:rPr lang="ru-RU" b="1" dirty="0" err="1"/>
              <a:t>Бейнз</a:t>
            </a:r>
            <a:r>
              <a:rPr lang="ru-RU" b="1" dirty="0"/>
              <a:t> Джонсон</a:t>
            </a:r>
            <a:r>
              <a:rPr lang="ru-RU" dirty="0"/>
              <a:t> 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ru-RU" i="1" dirty="0" err="1"/>
              <a:t>Lyndon</a:t>
            </a:r>
            <a:r>
              <a:rPr lang="ru-RU" i="1" dirty="0"/>
              <a:t> </a:t>
            </a:r>
            <a:r>
              <a:rPr lang="ru-RU" i="1" dirty="0" err="1"/>
              <a:t>Baines</a:t>
            </a:r>
            <a:r>
              <a:rPr lang="ru-RU" i="1" dirty="0"/>
              <a:t> </a:t>
            </a:r>
            <a:r>
              <a:rPr lang="ru-RU" i="1" dirty="0" err="1"/>
              <a:t>Johnson</a:t>
            </a:r>
            <a:r>
              <a:rPr lang="ru-RU" dirty="0"/>
              <a:t>) (</a:t>
            </a:r>
            <a:r>
              <a:rPr lang="ru-RU" dirty="0">
                <a:hlinkClick r:id="rId3" tooltip="1908"/>
              </a:rPr>
              <a:t>1908</a:t>
            </a:r>
            <a:r>
              <a:rPr lang="ru-RU" dirty="0"/>
              <a:t>–</a:t>
            </a:r>
            <a:r>
              <a:rPr lang="ru-RU" dirty="0">
                <a:hlinkClick r:id="rId4" tooltip="1973"/>
              </a:rPr>
              <a:t>1973</a:t>
            </a:r>
            <a:r>
              <a:rPr lang="ru-RU" dirty="0"/>
              <a:t>) — 36-й президент </a:t>
            </a:r>
            <a:r>
              <a:rPr lang="ru-RU" dirty="0">
                <a:hlinkClick r:id="rId5" tooltip="США"/>
              </a:rPr>
              <a:t>США</a:t>
            </a:r>
            <a:r>
              <a:rPr lang="ru-RU" dirty="0"/>
              <a:t>. </a:t>
            </a:r>
            <a:r>
              <a:rPr lang="ru-RU" dirty="0" err="1"/>
              <a:t>Обирався</a:t>
            </a:r>
            <a:r>
              <a:rPr lang="ru-RU" dirty="0"/>
              <a:t> до </a:t>
            </a:r>
            <a:r>
              <a:rPr lang="ru-RU" dirty="0" err="1">
                <a:hlinkClick r:id="rId6" tooltip="Палата представників"/>
              </a:rPr>
              <a:t>Палати</a:t>
            </a:r>
            <a:r>
              <a:rPr lang="ru-RU" dirty="0">
                <a:hlinkClick r:id="rId6" tooltip="Палата представників"/>
              </a:rPr>
              <a:t> </a:t>
            </a:r>
            <a:r>
              <a:rPr lang="ru-RU" dirty="0" err="1">
                <a:hlinkClick r:id="rId6" tooltip="Палата представників"/>
              </a:rPr>
              <a:t>представників</a:t>
            </a:r>
            <a:r>
              <a:rPr lang="ru-RU" dirty="0"/>
              <a:t> і до </a:t>
            </a:r>
            <a:r>
              <a:rPr lang="ru-RU" dirty="0">
                <a:hlinkClick r:id="rId7" tooltip="Сенат"/>
              </a:rPr>
              <a:t>Сенату</a:t>
            </a:r>
            <a:r>
              <a:rPr lang="ru-RU" dirty="0"/>
              <a:t>. </a:t>
            </a:r>
            <a:r>
              <a:rPr lang="ru-RU" dirty="0">
                <a:hlinkClick r:id="rId8" tooltip="1955"/>
              </a:rPr>
              <a:t>1955</a:t>
            </a:r>
            <a:r>
              <a:rPr lang="ru-RU" dirty="0"/>
              <a:t> року </a:t>
            </a:r>
            <a:r>
              <a:rPr lang="ru-RU" dirty="0" err="1"/>
              <a:t>обраний</a:t>
            </a:r>
            <a:r>
              <a:rPr lang="ru-RU" dirty="0"/>
              <a:t> </a:t>
            </a:r>
            <a:r>
              <a:rPr lang="ru-RU" dirty="0" err="1"/>
              <a:t>лідером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у </a:t>
            </a:r>
            <a:r>
              <a:rPr lang="ru-RU" dirty="0" err="1">
                <a:hlinkClick r:id="rId7" tooltip="Сенат"/>
              </a:rPr>
              <a:t>сенаті</a:t>
            </a:r>
            <a:r>
              <a:rPr lang="ru-RU" dirty="0"/>
              <a:t>. </a:t>
            </a:r>
            <a:r>
              <a:rPr lang="ru-RU" dirty="0">
                <a:hlinkClick r:id="rId9" tooltip="1960"/>
              </a:rPr>
              <a:t>1960</a:t>
            </a:r>
            <a:r>
              <a:rPr lang="ru-RU" dirty="0"/>
              <a:t> </a:t>
            </a:r>
            <a:r>
              <a:rPr lang="ru-RU" dirty="0" err="1"/>
              <a:t>обраний</a:t>
            </a:r>
            <a:r>
              <a:rPr lang="ru-RU" dirty="0"/>
              <a:t> </a:t>
            </a:r>
            <a:r>
              <a:rPr lang="ru-RU" dirty="0" err="1">
                <a:hlinkClick r:id="rId10" tooltip="Віце-президент (ще не написана)"/>
              </a:rPr>
              <a:t>віце</a:t>
            </a:r>
            <a:r>
              <a:rPr lang="ru-RU" dirty="0">
                <a:hlinkClick r:id="rId10" tooltip="Віце-президент (ще не написана)"/>
              </a:rPr>
              <a:t>-президентом</a:t>
            </a:r>
            <a:r>
              <a:rPr lang="ru-RU" dirty="0"/>
              <a:t>. Заступив на </a:t>
            </a:r>
            <a:r>
              <a:rPr lang="ru-RU" dirty="0" err="1"/>
              <a:t>посаду</a:t>
            </a:r>
            <a:r>
              <a:rPr lang="ru-RU" dirty="0" err="1">
                <a:hlinkClick r:id="rId11" tooltip="Президент"/>
              </a:rPr>
              <a:t>президента</a:t>
            </a:r>
            <a:r>
              <a:rPr lang="ru-RU" dirty="0"/>
              <a:t> у </a:t>
            </a:r>
            <a:r>
              <a:rPr lang="ru-RU" dirty="0">
                <a:hlinkClick r:id="rId12" tooltip="1963"/>
              </a:rPr>
              <a:t>1963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вбивства</a:t>
            </a:r>
            <a:r>
              <a:rPr lang="ru-RU" dirty="0"/>
              <a:t> президента </a:t>
            </a:r>
            <a:r>
              <a:rPr lang="ru-RU" dirty="0" err="1">
                <a:hlinkClick r:id="rId13" tooltip="Кеннеді Джон Фітцджеральд"/>
              </a:rPr>
              <a:t>Кеннеді</a:t>
            </a:r>
            <a:r>
              <a:rPr lang="ru-RU" dirty="0"/>
              <a:t>. </a:t>
            </a:r>
            <a:r>
              <a:rPr lang="ru-RU" dirty="0" err="1"/>
              <a:t>Обраний</a:t>
            </a:r>
            <a:r>
              <a:rPr lang="ru-RU" dirty="0"/>
              <a:t> президентом </a:t>
            </a:r>
            <a:r>
              <a:rPr lang="ru-RU" dirty="0">
                <a:hlinkClick r:id="rId14" tooltip="1964"/>
              </a:rPr>
              <a:t>1964</a:t>
            </a:r>
            <a:r>
              <a:rPr lang="ru-RU" dirty="0"/>
              <a:t> року.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7910823" y="-843310"/>
            <a:ext cx="1599180" cy="3676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5" y="0"/>
            <a:ext cx="456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7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Внутрішня політика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27" y="1768687"/>
            <a:ext cx="11367146" cy="33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53" y="249215"/>
            <a:ext cx="10515600" cy="70382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Зовнішня політика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01" y="1124017"/>
            <a:ext cx="11280704" cy="894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2" y="2189842"/>
            <a:ext cx="4601458" cy="4527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5792" y="2189842"/>
            <a:ext cx="6788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/>
              <a:t>Зверху</a:t>
            </a:r>
            <a:r>
              <a:rPr lang="ru-RU" b="1" i="1" dirty="0"/>
              <a:t> </a:t>
            </a:r>
            <a:r>
              <a:rPr lang="ru-RU" b="1" i="1" dirty="0" err="1"/>
              <a:t>зліва</a:t>
            </a:r>
            <a:r>
              <a:rPr lang="ru-RU" b="1" i="1" dirty="0"/>
              <a:t> за </a:t>
            </a:r>
            <a:r>
              <a:rPr lang="ru-RU" b="1" i="1" dirty="0" err="1"/>
              <a:t>годинниковою</a:t>
            </a:r>
            <a:r>
              <a:rPr lang="ru-RU" b="1" i="1" dirty="0"/>
              <a:t> </a:t>
            </a:r>
            <a:r>
              <a:rPr lang="ru-RU" b="1" i="1" dirty="0" err="1"/>
              <a:t>стрілкою</a:t>
            </a:r>
            <a:r>
              <a:rPr lang="ru-RU" dirty="0"/>
              <a:t>: </a:t>
            </a:r>
            <a:r>
              <a:rPr lang="ru-RU" dirty="0" err="1">
                <a:hlinkClick r:id="rId6" tooltip="Корпус морської піхоти США"/>
              </a:rPr>
              <a:t>морські</a:t>
            </a:r>
            <a:r>
              <a:rPr lang="ru-RU" dirty="0">
                <a:hlinkClick r:id="rId6" tooltip="Корпус морської піхоти США"/>
              </a:rPr>
              <a:t> </a:t>
            </a:r>
            <a:r>
              <a:rPr lang="ru-RU" dirty="0" err="1">
                <a:hlinkClick r:id="rId6" tooltip="Корпус морської піхоти США"/>
              </a:rPr>
              <a:t>піхотинці</a:t>
            </a:r>
            <a:r>
              <a:rPr lang="ru-RU" dirty="0">
                <a:hlinkClick r:id="rId6" tooltip="Корпус морської піхоти США"/>
              </a:rPr>
              <a:t> США</a:t>
            </a:r>
            <a:r>
              <a:rPr lang="ru-RU" dirty="0"/>
              <a:t> </a:t>
            </a:r>
            <a:r>
              <a:rPr lang="ru-RU" dirty="0" err="1"/>
              <a:t>під</a:t>
            </a:r>
            <a:r>
              <a:rPr lang="ru-RU" dirty="0"/>
              <a:t> час </a:t>
            </a:r>
            <a:r>
              <a:rPr lang="ru-RU" dirty="0" err="1">
                <a:hlinkClick r:id="rId7" tooltip="Тетський наступ (ще не написана)"/>
              </a:rPr>
              <a:t>Тетського</a:t>
            </a:r>
            <a:r>
              <a:rPr lang="ru-RU" dirty="0">
                <a:hlinkClick r:id="rId7" tooltip="Тетський наступ (ще не написана)"/>
              </a:rPr>
              <a:t> </a:t>
            </a:r>
            <a:r>
              <a:rPr lang="ru-RU" dirty="0" err="1">
                <a:hlinkClick r:id="rId7" tooltip="Тетський наступ (ще не написана)"/>
              </a:rPr>
              <a:t>наступу</a:t>
            </a:r>
            <a:r>
              <a:rPr lang="ru-RU" dirty="0"/>
              <a:t>; — </a:t>
            </a:r>
            <a:r>
              <a:rPr lang="ru-RU" dirty="0" err="1"/>
              <a:t>посадка</a:t>
            </a:r>
            <a:r>
              <a:rPr lang="ru-RU" dirty="0" err="1">
                <a:hlinkClick r:id="rId8" tooltip="Армія США"/>
              </a:rPr>
              <a:t>американських</a:t>
            </a:r>
            <a:r>
              <a:rPr lang="ru-RU" dirty="0">
                <a:hlinkClick r:id="rId8" tooltip="Армія США"/>
              </a:rPr>
              <a:t> </a:t>
            </a:r>
            <a:r>
              <a:rPr lang="ru-RU" dirty="0" err="1">
                <a:hlinkClick r:id="rId8" tooltip="Армія США"/>
              </a:rPr>
              <a:t>солдатів</a:t>
            </a:r>
            <a:r>
              <a:rPr lang="ru-RU" dirty="0"/>
              <a:t> у </a:t>
            </a:r>
            <a:r>
              <a:rPr lang="ru-RU" dirty="0" err="1"/>
              <a:t>вертольоти</a:t>
            </a:r>
            <a:r>
              <a:rPr lang="ru-RU" dirty="0"/>
              <a:t>, </a:t>
            </a:r>
            <a:r>
              <a:rPr lang="ru-RU" dirty="0" err="1"/>
              <a:t>операція</a:t>
            </a:r>
            <a:r>
              <a:rPr lang="ru-RU" dirty="0"/>
              <a:t> '</a:t>
            </a:r>
            <a:r>
              <a:rPr lang="en-US" b="1" dirty="0" err="1"/>
              <a:t>wahiawa</a:t>
            </a:r>
            <a:r>
              <a:rPr lang="en-US" b="1" dirty="0"/>
              <a:t>'</a:t>
            </a:r>
            <a:r>
              <a:rPr lang="en-US" dirty="0"/>
              <a:t>, </a:t>
            </a:r>
            <a:r>
              <a:rPr lang="ru-RU" dirty="0" err="1"/>
              <a:t>травень</a:t>
            </a:r>
            <a:r>
              <a:rPr lang="ru-RU" dirty="0"/>
              <a:t> </a:t>
            </a:r>
            <a:r>
              <a:rPr lang="ru-RU" dirty="0">
                <a:hlinkClick r:id="rId9" tooltip="1966"/>
              </a:rPr>
              <a:t>1966</a:t>
            </a:r>
            <a:r>
              <a:rPr lang="ru-RU" dirty="0"/>
              <a:t> року; — </a:t>
            </a:r>
            <a:r>
              <a:rPr lang="ru-RU" dirty="0" err="1"/>
              <a:t>спалювання</a:t>
            </a:r>
            <a:r>
              <a:rPr lang="ru-RU" dirty="0"/>
              <a:t> базового табору партизан </a:t>
            </a:r>
            <a:r>
              <a:rPr lang="ru-RU" dirty="0">
                <a:hlinkClick r:id="rId10" tooltip="В'єтконг"/>
              </a:rPr>
              <a:t>НФВПВ</a:t>
            </a:r>
            <a:r>
              <a:rPr lang="ru-RU" dirty="0"/>
              <a:t>, </a:t>
            </a:r>
            <a:r>
              <a:rPr lang="ru-RU" dirty="0">
                <a:hlinkClick r:id="rId11" tooltip="1968"/>
              </a:rPr>
              <a:t>1968</a:t>
            </a:r>
            <a:r>
              <a:rPr lang="ru-RU" dirty="0"/>
              <a:t>; — </a:t>
            </a:r>
            <a:r>
              <a:rPr lang="ru-RU" dirty="0" err="1"/>
              <a:t>вбиті</a:t>
            </a:r>
            <a:r>
              <a:rPr lang="ru-RU" dirty="0"/>
              <a:t> </a:t>
            </a:r>
            <a:r>
              <a:rPr lang="ru-RU" dirty="0" err="1"/>
              <a:t>цивільні</a:t>
            </a:r>
            <a:r>
              <a:rPr lang="ru-RU" dirty="0"/>
              <a:t> особи в </a:t>
            </a:r>
            <a:r>
              <a:rPr lang="ru-RU" dirty="0" err="1"/>
              <a:t>Мілаї</a:t>
            </a:r>
            <a:r>
              <a:rPr lang="ru-RU" dirty="0"/>
              <a:t>, </a:t>
            </a:r>
            <a:r>
              <a:rPr lang="ru-RU" dirty="0" err="1"/>
              <a:t>березень</a:t>
            </a:r>
            <a:r>
              <a:rPr lang="ru-RU" dirty="0"/>
              <a:t> 1968.</a:t>
            </a:r>
            <a:endParaRPr lang="ru-RU" dirty="0"/>
          </a:p>
        </p:txBody>
      </p:sp>
      <p:pic>
        <p:nvPicPr>
          <p:cNvPr id="7" name="Напалм у В'єтнамі - 40-річний символ трагічної війни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04079" y="3838151"/>
            <a:ext cx="4898265" cy="27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Причини та наслідки війни у В’єтнамі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95" y="1690688"/>
            <a:ext cx="42376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Причини:</a:t>
            </a:r>
          </a:p>
          <a:p>
            <a:pPr marL="514350" indent="-514350">
              <a:buAutoNum type="arabicPeriod"/>
            </a:pPr>
            <a:r>
              <a:rPr lang="uk-UA" dirty="0" smtClean="0"/>
              <a:t>Не бажання допустити поширення «комуністичної чуми у вигляді Північного В’єтнаму</a:t>
            </a:r>
          </a:p>
          <a:p>
            <a:pPr marL="514350" indent="-514350">
              <a:buAutoNum type="arabicPeriod"/>
            </a:pPr>
            <a:r>
              <a:rPr lang="uk-UA" dirty="0" smtClean="0"/>
              <a:t>Бажання американських корпорацій, що торгували зброєю заробити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10533" y="1604199"/>
            <a:ext cx="6412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3200" dirty="0" smtClean="0"/>
              <a:t>Перемога Північного В’єтнаму. Поразка США</a:t>
            </a:r>
          </a:p>
          <a:p>
            <a:endParaRPr lang="uk-UA" sz="3200" dirty="0" smtClean="0"/>
          </a:p>
          <a:p>
            <a:r>
              <a:rPr lang="uk-UA" sz="3200" dirty="0" smtClean="0"/>
              <a:t>2. Об’єднання В’єтнаму в єдину країну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5164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7" y="211914"/>
            <a:ext cx="5310768" cy="641939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33836" y="-875162"/>
            <a:ext cx="1685622" cy="3557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1214" y="1937414"/>
            <a:ext cx="6150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/>
              <a:t>Рі́чард</a:t>
            </a:r>
            <a:r>
              <a:rPr lang="ru-RU" sz="2000" b="1" dirty="0"/>
              <a:t> </a:t>
            </a:r>
            <a:r>
              <a:rPr lang="ru-RU" sz="2000" b="1" dirty="0" err="1"/>
              <a:t>Мілга́ус</a:t>
            </a:r>
            <a:r>
              <a:rPr lang="ru-RU" sz="2000" b="1" dirty="0"/>
              <a:t> </a:t>
            </a:r>
            <a:r>
              <a:rPr lang="ru-RU" sz="2000" b="1" dirty="0" err="1"/>
              <a:t>Ні́ксон</a:t>
            </a:r>
            <a:r>
              <a:rPr lang="ru-RU" sz="2000" dirty="0"/>
              <a:t> (</a:t>
            </a:r>
            <a:r>
              <a:rPr lang="ru-RU" sz="2000" dirty="0">
                <a:hlinkClick r:id="rId4" tooltip="Англійська мова"/>
              </a:rPr>
              <a:t>англ.</a:t>
            </a:r>
            <a:r>
              <a:rPr lang="ru-RU" sz="2000" dirty="0"/>
              <a:t> </a:t>
            </a:r>
            <a:r>
              <a:rPr lang="ru-RU" sz="2000" i="1" dirty="0" err="1"/>
              <a:t>Richard</a:t>
            </a:r>
            <a:r>
              <a:rPr lang="ru-RU" sz="2000" i="1" dirty="0"/>
              <a:t> </a:t>
            </a:r>
            <a:r>
              <a:rPr lang="ru-RU" sz="2000" i="1" dirty="0" err="1"/>
              <a:t>Milhous</a:t>
            </a:r>
            <a:r>
              <a:rPr lang="ru-RU" sz="2000" i="1" dirty="0"/>
              <a:t> </a:t>
            </a:r>
            <a:r>
              <a:rPr lang="ru-RU" sz="2000" i="1" dirty="0" err="1"/>
              <a:t>Nixon</a:t>
            </a:r>
            <a:r>
              <a:rPr lang="ru-RU" sz="2000" dirty="0"/>
              <a:t>, </a:t>
            </a:r>
            <a:r>
              <a:rPr lang="ru-RU" sz="2000" dirty="0">
                <a:hlinkClick r:id="rId5" tooltip="Міжнародний фонетичний алфавіт"/>
              </a:rPr>
              <a:t>МФА</a:t>
            </a:r>
            <a:r>
              <a:rPr lang="ru-RU" sz="2000" dirty="0"/>
              <a:t>: [ˈ</a:t>
            </a:r>
            <a:r>
              <a:rPr lang="ru-RU" sz="2000" dirty="0" err="1"/>
              <a:t>rɪt͡ʃɚd</a:t>
            </a:r>
            <a:r>
              <a:rPr lang="ru-RU" sz="2000" dirty="0"/>
              <a:t> ˈ</a:t>
            </a:r>
            <a:r>
              <a:rPr lang="ru-RU" sz="2000" dirty="0" err="1"/>
              <a:t>mɪlhaʊ̯s</a:t>
            </a:r>
            <a:r>
              <a:rPr lang="ru-RU" sz="2000" dirty="0"/>
              <a:t> ˈ</a:t>
            </a:r>
            <a:r>
              <a:rPr lang="ru-RU" sz="2000" dirty="0" err="1"/>
              <a:t>nɪksən</a:t>
            </a:r>
            <a:r>
              <a:rPr lang="ru-RU" sz="2000" dirty="0"/>
              <a:t>]; нар. </a:t>
            </a:r>
            <a:r>
              <a:rPr lang="ru-RU" sz="2000" dirty="0">
                <a:hlinkClick r:id="rId6" tooltip="9 січня"/>
              </a:rPr>
              <a:t>9 </a:t>
            </a:r>
            <a:r>
              <a:rPr lang="ru-RU" sz="2000" dirty="0" err="1">
                <a:hlinkClick r:id="rId6" tooltip="9 січня"/>
              </a:rPr>
              <a:t>січня</a:t>
            </a:r>
            <a:r>
              <a:rPr lang="ru-RU" sz="2000" dirty="0"/>
              <a:t> </a:t>
            </a:r>
            <a:r>
              <a:rPr lang="ru-RU" sz="2000" dirty="0">
                <a:hlinkClick r:id="rId7" tooltip="1913"/>
              </a:rPr>
              <a:t>1913</a:t>
            </a:r>
            <a:r>
              <a:rPr lang="ru-RU" sz="2000" dirty="0"/>
              <a:t>, </a:t>
            </a:r>
            <a:r>
              <a:rPr lang="ru-RU" sz="2000" dirty="0" err="1">
                <a:hlinkClick r:id="rId8" tooltip="Йорба-Лінда"/>
              </a:rPr>
              <a:t>Йорба-Лінда</a:t>
            </a:r>
            <a:r>
              <a:rPr lang="ru-RU" sz="2000" dirty="0" err="1"/>
              <a:t>,</a:t>
            </a:r>
            <a:r>
              <a:rPr lang="ru-RU" sz="2000" dirty="0" err="1">
                <a:hlinkClick r:id="rId9" tooltip="Каліфорнія"/>
              </a:rPr>
              <a:t>Каліфорнія</a:t>
            </a:r>
            <a:r>
              <a:rPr lang="ru-RU" sz="2000" dirty="0"/>
              <a:t> — †</a:t>
            </a:r>
            <a:r>
              <a:rPr lang="ru-RU" sz="2000" dirty="0">
                <a:hlinkClick r:id="rId10" tooltip="22 квітня"/>
              </a:rPr>
              <a:t>22 </a:t>
            </a:r>
            <a:r>
              <a:rPr lang="ru-RU" sz="2000" dirty="0" err="1">
                <a:hlinkClick r:id="rId10" tooltip="22 квітня"/>
              </a:rPr>
              <a:t>квітня</a:t>
            </a:r>
            <a:r>
              <a:rPr lang="ru-RU" sz="2000" dirty="0"/>
              <a:t> </a:t>
            </a:r>
            <a:r>
              <a:rPr lang="ru-RU" sz="2000" dirty="0">
                <a:hlinkClick r:id="rId11" tooltip="1994"/>
              </a:rPr>
              <a:t>1994</a:t>
            </a:r>
            <a:r>
              <a:rPr lang="ru-RU" sz="2000" dirty="0"/>
              <a:t>, </a:t>
            </a:r>
            <a:r>
              <a:rPr lang="ru-RU" sz="2000" dirty="0">
                <a:hlinkClick r:id="rId12" tooltip="Нью-Йорк"/>
              </a:rPr>
              <a:t>Нью-Йорк</a:t>
            </a:r>
            <a:r>
              <a:rPr lang="ru-RU" sz="2000" dirty="0"/>
              <a:t>) — 37-й </a:t>
            </a:r>
            <a:r>
              <a:rPr lang="ru-RU" sz="2000" dirty="0">
                <a:hlinkClick r:id="rId13" tooltip="Президент США"/>
              </a:rPr>
              <a:t>Президент </a:t>
            </a:r>
            <a:r>
              <a:rPr lang="ru-RU" sz="2000" dirty="0" err="1">
                <a:hlinkClick r:id="rId13" tooltip="Президент США"/>
              </a:rPr>
              <a:t>Сполучених</a:t>
            </a:r>
            <a:r>
              <a:rPr lang="ru-RU" sz="2000" dirty="0">
                <a:hlinkClick r:id="rId13" tooltip="Президент США"/>
              </a:rPr>
              <a:t> </a:t>
            </a:r>
            <a:r>
              <a:rPr lang="ru-RU" sz="2000" dirty="0" err="1">
                <a:hlinkClick r:id="rId13" tooltip="Президент США"/>
              </a:rPr>
              <a:t>Штатів</a:t>
            </a:r>
            <a:r>
              <a:rPr lang="ru-RU" sz="2000" dirty="0">
                <a:hlinkClick r:id="rId13" tooltip="Президент США"/>
              </a:rPr>
              <a:t> Америки</a:t>
            </a:r>
            <a:r>
              <a:rPr lang="ru-RU" sz="2000" dirty="0"/>
              <a:t> (</a:t>
            </a:r>
            <a:r>
              <a:rPr lang="ru-RU" sz="2000" dirty="0">
                <a:hlinkClick r:id="rId14" tooltip="1969"/>
              </a:rPr>
              <a:t>1969</a:t>
            </a:r>
            <a:r>
              <a:rPr lang="ru-RU" sz="2000" dirty="0"/>
              <a:t>–</a:t>
            </a:r>
            <a:r>
              <a:rPr lang="ru-RU" sz="2000" dirty="0">
                <a:hlinkClick r:id="rId15" tooltip="1974"/>
              </a:rPr>
              <a:t>1974</a:t>
            </a:r>
            <a:r>
              <a:rPr lang="ru-RU" sz="2000" dirty="0"/>
              <a:t>), </a:t>
            </a:r>
            <a:r>
              <a:rPr lang="ru-RU" sz="2000" dirty="0" err="1"/>
              <a:t>від</a:t>
            </a:r>
            <a:r>
              <a:rPr lang="ru-RU" sz="2000" dirty="0"/>
              <a:t> </a:t>
            </a:r>
            <a:r>
              <a:rPr lang="ru-RU" sz="2000" dirty="0" err="1">
                <a:hlinkClick r:id="rId16" tooltip="Республіканська партія США"/>
              </a:rPr>
              <a:t>Республіканської</a:t>
            </a:r>
            <a:r>
              <a:rPr lang="ru-RU" sz="2000" dirty="0">
                <a:hlinkClick r:id="rId16" tooltip="Республіканська партія США"/>
              </a:rPr>
              <a:t> </a:t>
            </a:r>
            <a:r>
              <a:rPr lang="ru-RU" sz="2000" dirty="0" err="1">
                <a:hlinkClick r:id="rId16" tooltip="Республіканська партія США"/>
              </a:rPr>
              <a:t>партії</a:t>
            </a:r>
            <a:r>
              <a:rPr lang="ru-RU" sz="2000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41214" y="4153405"/>
            <a:ext cx="6150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Ніксон</a:t>
            </a:r>
            <a:r>
              <a:rPr lang="ru-RU" dirty="0"/>
              <a:t> — </a:t>
            </a:r>
            <a:r>
              <a:rPr lang="ru-RU" dirty="0" err="1"/>
              <a:t>єдиний</a:t>
            </a:r>
            <a:r>
              <a:rPr lang="ru-RU" dirty="0"/>
              <a:t> президент США,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достроково</a:t>
            </a:r>
            <a:r>
              <a:rPr lang="ru-RU" dirty="0"/>
              <a:t> </a:t>
            </a:r>
            <a:r>
              <a:rPr lang="ru-RU" dirty="0" err="1"/>
              <a:t>припинив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повноваження</a:t>
            </a:r>
            <a:r>
              <a:rPr lang="ru-RU" dirty="0"/>
              <a:t> та подав у </a:t>
            </a:r>
            <a:r>
              <a:rPr lang="ru-RU" dirty="0" err="1">
                <a:hlinkClick r:id="rId17" tooltip="Відставка"/>
              </a:rPr>
              <a:t>відставку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трапилося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скандалу, </a:t>
            </a:r>
            <a:r>
              <a:rPr lang="ru-RU" dirty="0" err="1"/>
              <a:t>відомого</a:t>
            </a:r>
            <a:r>
              <a:rPr lang="ru-RU" dirty="0"/>
              <a:t> як </a:t>
            </a:r>
            <a:r>
              <a:rPr lang="ru-RU" dirty="0">
                <a:hlinkClick r:id="rId18" tooltip="Вотергейтський скандал"/>
              </a:rPr>
              <a:t>«</a:t>
            </a:r>
            <a:r>
              <a:rPr lang="ru-RU" dirty="0" err="1">
                <a:hlinkClick r:id="rId18" tooltip="Вотергейтський скандал"/>
              </a:rPr>
              <a:t>Вотергейтський</a:t>
            </a:r>
            <a:r>
              <a:rPr lang="ru-RU" dirty="0">
                <a:hlinkClick r:id="rId18" tooltip="Вотергейтський скандал"/>
              </a:rPr>
              <a:t> скандал»</a:t>
            </a:r>
            <a:r>
              <a:rPr lang="ru-RU" dirty="0"/>
              <a:t>, і </a:t>
            </a:r>
            <a:r>
              <a:rPr lang="ru-RU" dirty="0" err="1"/>
              <a:t>звинувачень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загрожували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 </a:t>
            </a:r>
            <a:r>
              <a:rPr lang="ru-RU" dirty="0" err="1">
                <a:hlinkClick r:id="rId19" tooltip="Імпічмент"/>
              </a:rPr>
              <a:t>імпічментом</a:t>
            </a:r>
            <a:r>
              <a:rPr lang="ru-RU" dirty="0"/>
              <a:t>. Через </a:t>
            </a:r>
            <a:r>
              <a:rPr lang="ru-RU" dirty="0" err="1"/>
              <a:t>корупцію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пронизала всю </a:t>
            </a:r>
            <a:r>
              <a:rPr lang="ru-RU" dirty="0" err="1"/>
              <a:t>адміністрацію</a:t>
            </a:r>
            <a:r>
              <a:rPr lang="ru-RU" dirty="0"/>
              <a:t>, </a:t>
            </a:r>
            <a:r>
              <a:rPr lang="ru-RU" dirty="0" err="1"/>
              <a:t>Ніксона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до </a:t>
            </a:r>
            <a:r>
              <a:rPr lang="ru-RU" dirty="0" err="1"/>
              <a:t>найодіозніших</a:t>
            </a:r>
            <a:r>
              <a:rPr lang="ru-RU" dirty="0"/>
              <a:t> </a:t>
            </a:r>
            <a:r>
              <a:rPr lang="ru-RU" dirty="0" err="1"/>
              <a:t>президентів</a:t>
            </a:r>
            <a:r>
              <a:rPr lang="ru-RU" dirty="0"/>
              <a:t> (</a:t>
            </a:r>
            <a:r>
              <a:rPr lang="ru-RU" dirty="0" err="1"/>
              <a:t>хоч</a:t>
            </a:r>
            <a:r>
              <a:rPr lang="ru-RU" dirty="0"/>
              <a:t> і </a:t>
            </a:r>
            <a:r>
              <a:rPr lang="ru-RU" dirty="0" err="1"/>
              <a:t>підкреслюючи</a:t>
            </a:r>
            <a:r>
              <a:rPr lang="ru-RU" dirty="0"/>
              <a:t> </a:t>
            </a:r>
            <a:r>
              <a:rPr lang="ru-RU" dirty="0" err="1"/>
              <a:t>суперечність</a:t>
            </a:r>
            <a:r>
              <a:rPr lang="ru-RU" dirty="0"/>
              <a:t> </a:t>
            </a:r>
            <a:r>
              <a:rPr lang="ru-RU" dirty="0" err="1"/>
              <a:t>фігури</a:t>
            </a:r>
            <a:r>
              <a:rPr lang="ru-RU" dirty="0"/>
              <a:t>: </a:t>
            </a:r>
            <a:r>
              <a:rPr lang="ru-RU" dirty="0" err="1"/>
              <a:t>зовнішньополітичні</a:t>
            </a:r>
            <a:r>
              <a:rPr lang="ru-RU" dirty="0"/>
              <a:t> </a:t>
            </a:r>
            <a:r>
              <a:rPr lang="ru-RU" dirty="0" err="1"/>
              <a:t>успіхи</a:t>
            </a:r>
            <a:r>
              <a:rPr lang="ru-RU" dirty="0"/>
              <a:t>, </a:t>
            </a:r>
            <a:r>
              <a:rPr lang="ru-RU" dirty="0" err="1"/>
              <a:t>жорсткий</a:t>
            </a:r>
            <a:r>
              <a:rPr lang="ru-RU" dirty="0"/>
              <a:t> і </a:t>
            </a:r>
            <a:r>
              <a:rPr lang="ru-RU" dirty="0" err="1"/>
              <a:t>загалом</a:t>
            </a:r>
            <a:r>
              <a:rPr lang="ru-RU" dirty="0"/>
              <a:t> </a:t>
            </a:r>
            <a:r>
              <a:rPr lang="ru-RU" dirty="0" err="1"/>
              <a:t>ефективний</a:t>
            </a:r>
            <a:r>
              <a:rPr lang="ru-RU" dirty="0"/>
              <a:t> стиль </a:t>
            </a:r>
            <a:r>
              <a:rPr lang="ru-RU" dirty="0" err="1"/>
              <a:t>управління</a:t>
            </a:r>
            <a:r>
              <a:rPr lang="ru-RU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Внутрішня </a:t>
            </a:r>
            <a:r>
              <a:rPr lang="uk-UA" dirty="0" err="1" smtClean="0"/>
              <a:t>полтика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58" y="1563843"/>
            <a:ext cx="11237483" cy="37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Зовнішня політика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27" y="1690688"/>
            <a:ext cx="11367146" cy="31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751" y="280159"/>
            <a:ext cx="4714131" cy="31971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«</a:t>
            </a:r>
            <a:r>
              <a:rPr lang="ru-RU" dirty="0" err="1"/>
              <a:t>Високоповажному</a:t>
            </a:r>
            <a:r>
              <a:rPr lang="ru-RU" dirty="0"/>
              <a:t> </a:t>
            </a:r>
            <a:r>
              <a:rPr lang="ru-RU" dirty="0" err="1">
                <a:hlinkClick r:id="rId2" tooltip="Генрі Кіссинджер"/>
              </a:rPr>
              <a:t>Генрі</a:t>
            </a:r>
            <a:r>
              <a:rPr lang="ru-RU" dirty="0">
                <a:hlinkClick r:id="rId2" tooltip="Генрі Кіссинджер"/>
              </a:rPr>
              <a:t> А. </a:t>
            </a:r>
            <a:r>
              <a:rPr lang="ru-RU" dirty="0" err="1">
                <a:hlinkClick r:id="rId2" tooltip="Генрі Кіссинджер"/>
              </a:rPr>
              <a:t>Кісинджеру</a:t>
            </a:r>
            <a:r>
              <a:rPr lang="ru-RU" dirty="0"/>
              <a:t>, Державному </a:t>
            </a:r>
            <a:r>
              <a:rPr lang="ru-RU" dirty="0" err="1"/>
              <a:t>секретареві</a:t>
            </a:r>
            <a:r>
              <a:rPr lang="ru-RU" dirty="0"/>
              <a:t>. </a:t>
            </a:r>
            <a:r>
              <a:rPr lang="ru-RU" dirty="0" err="1"/>
              <a:t>Шановний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секретар</a:t>
            </a:r>
            <a:r>
              <a:rPr lang="ru-RU" dirty="0"/>
              <a:t>! </a:t>
            </a:r>
            <a:r>
              <a:rPr lang="ru-RU" dirty="0" err="1"/>
              <a:t>Цим</a:t>
            </a:r>
            <a:r>
              <a:rPr lang="ru-RU" dirty="0"/>
              <a:t> я покидаю посаду президента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. З </a:t>
            </a:r>
            <a:r>
              <a:rPr lang="ru-RU" dirty="0" err="1"/>
              <a:t>повагою</a:t>
            </a:r>
            <a:r>
              <a:rPr lang="ru-RU" dirty="0"/>
              <a:t>, </a:t>
            </a:r>
            <a:r>
              <a:rPr lang="ru-RU" dirty="0" err="1"/>
              <a:t>Річард</a:t>
            </a:r>
            <a:r>
              <a:rPr lang="ru-RU" dirty="0"/>
              <a:t> </a:t>
            </a:r>
            <a:r>
              <a:rPr lang="ru-RU" dirty="0" err="1"/>
              <a:t>Ніксон</a:t>
            </a:r>
            <a:r>
              <a:rPr lang="ru-RU" dirty="0"/>
              <a:t>. </a:t>
            </a:r>
            <a:r>
              <a:rPr lang="ru-RU" dirty="0">
                <a:hlinkClick r:id="rId3" tooltip="9 серпня"/>
              </a:rPr>
              <a:t>9 серпня</a:t>
            </a:r>
            <a:r>
              <a:rPr lang="ru-RU" dirty="0">
                <a:hlinkClick r:id="rId4" tooltip="1974"/>
              </a:rPr>
              <a:t>1974»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16" y="3129566"/>
            <a:ext cx="2458984" cy="3728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62" y="0"/>
            <a:ext cx="522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Д/з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mtClean="0"/>
              <a:t>Опрацювати конспект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" y="1975189"/>
            <a:ext cx="6347283" cy="476046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72478" y="-1006375"/>
            <a:ext cx="1728843" cy="3935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6864" y="2099257"/>
            <a:ext cx="5311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Джон </a:t>
            </a:r>
            <a:r>
              <a:rPr lang="ru-RU" b="1" dirty="0" err="1"/>
              <a:t>Фі́тцджеральд</a:t>
            </a:r>
            <a:r>
              <a:rPr lang="ru-RU" b="1" dirty="0"/>
              <a:t> </a:t>
            </a:r>
            <a:r>
              <a:rPr lang="ru-RU" b="1" dirty="0" err="1"/>
              <a:t>Ке́ннеді</a:t>
            </a:r>
            <a:r>
              <a:rPr lang="ru-RU" dirty="0"/>
              <a:t> (</a:t>
            </a:r>
            <a:r>
              <a:rPr lang="ru-RU" dirty="0">
                <a:hlinkClick r:id="rId4" tooltip="Англійська мова"/>
              </a:rPr>
              <a:t>англ.</a:t>
            </a:r>
            <a:r>
              <a:rPr lang="ru-RU" dirty="0"/>
              <a:t> </a:t>
            </a:r>
            <a:r>
              <a:rPr lang="ru-RU" i="1" dirty="0" err="1"/>
              <a:t>John</a:t>
            </a:r>
            <a:r>
              <a:rPr lang="ru-RU" i="1" dirty="0"/>
              <a:t> </a:t>
            </a:r>
            <a:r>
              <a:rPr lang="ru-RU" i="1" dirty="0" err="1"/>
              <a:t>Fitzgerald</a:t>
            </a:r>
            <a:r>
              <a:rPr lang="ru-RU" i="1" dirty="0"/>
              <a:t> </a:t>
            </a:r>
            <a:r>
              <a:rPr lang="ru-RU" i="1" dirty="0" err="1"/>
              <a:t>Kennedy</a:t>
            </a:r>
            <a:r>
              <a:rPr lang="ru-RU" dirty="0"/>
              <a:t>,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як </a:t>
            </a:r>
            <a:r>
              <a:rPr lang="ru-RU" i="1" dirty="0"/>
              <a:t>JFK</a:t>
            </a:r>
            <a:r>
              <a:rPr lang="ru-RU" dirty="0"/>
              <a:t>; </a:t>
            </a:r>
            <a:r>
              <a:rPr lang="ru-RU" dirty="0">
                <a:hlinkClick r:id="rId5" tooltip="29 травня"/>
              </a:rPr>
              <a:t>29 </a:t>
            </a:r>
            <a:r>
              <a:rPr lang="ru-RU" dirty="0" err="1">
                <a:hlinkClick r:id="rId5" tooltip="29 травня"/>
              </a:rPr>
              <a:t>травня</a:t>
            </a:r>
            <a:r>
              <a:rPr lang="ru-RU" dirty="0"/>
              <a:t> </a:t>
            </a:r>
            <a:r>
              <a:rPr lang="ru-RU" dirty="0">
                <a:hlinkClick r:id="rId6" tooltip="1917"/>
              </a:rPr>
              <a:t>1917</a:t>
            </a:r>
            <a:r>
              <a:rPr lang="ru-RU" dirty="0"/>
              <a:t> — </a:t>
            </a:r>
            <a:r>
              <a:rPr lang="ru-RU" dirty="0">
                <a:hlinkClick r:id="rId7" tooltip="22 листопада"/>
              </a:rPr>
              <a:t>22 листопада</a:t>
            </a:r>
            <a:r>
              <a:rPr lang="ru-RU" dirty="0"/>
              <a:t> </a:t>
            </a:r>
            <a:r>
              <a:rPr lang="ru-RU" dirty="0">
                <a:hlinkClick r:id="rId8" tooltip="1963"/>
              </a:rPr>
              <a:t>1963</a:t>
            </a:r>
            <a:r>
              <a:rPr lang="ru-RU" dirty="0"/>
              <a:t>) — 35-й </a:t>
            </a:r>
            <a:r>
              <a:rPr lang="ru-RU" dirty="0">
                <a:hlinkClick r:id="rId9" tooltip="Президенти США"/>
              </a:rPr>
              <a:t>президент</a:t>
            </a:r>
            <a:r>
              <a:rPr lang="ru-RU" dirty="0"/>
              <a:t> </a:t>
            </a:r>
            <a:r>
              <a:rPr lang="ru-RU" dirty="0" err="1">
                <a:hlinkClick r:id="rId10" tooltip="Сполучені Штати Америки"/>
              </a:rPr>
              <a:t>Сполучених</a:t>
            </a:r>
            <a:r>
              <a:rPr lang="ru-RU" dirty="0">
                <a:hlinkClick r:id="rId10" tooltip="Сполучені Штати Америки"/>
              </a:rPr>
              <a:t> </a:t>
            </a:r>
            <a:r>
              <a:rPr lang="ru-RU" dirty="0" err="1">
                <a:hlinkClick r:id="rId10" tooltip="Сполучені Штати Америки"/>
              </a:rPr>
              <a:t>Штатів</a:t>
            </a:r>
            <a:r>
              <a:rPr lang="ru-RU" dirty="0">
                <a:hlinkClick r:id="rId10" tooltip="Сполучені Штати Америки"/>
              </a:rPr>
              <a:t> Америки</a:t>
            </a:r>
            <a:r>
              <a:rPr lang="ru-RU" dirty="0"/>
              <a:t> </a:t>
            </a:r>
            <a:r>
              <a:rPr lang="ru-RU" dirty="0" err="1"/>
              <a:t>від</a:t>
            </a:r>
            <a:r>
              <a:rPr lang="ru-RU" dirty="0"/>
              <a:t> </a:t>
            </a:r>
            <a:r>
              <a:rPr lang="ru-RU" dirty="0" err="1">
                <a:hlinkClick r:id="rId11" tooltip="Демократична партія США"/>
              </a:rPr>
              <a:t>Демократичної</a:t>
            </a:r>
            <a:r>
              <a:rPr lang="ru-RU" dirty="0">
                <a:hlinkClick r:id="rId11" tooltip="Демократична партія США"/>
              </a:rPr>
              <a:t> </a:t>
            </a:r>
            <a:r>
              <a:rPr lang="ru-RU" dirty="0" err="1">
                <a:hlinkClick r:id="rId11" tooltip="Демократична партія США"/>
              </a:rPr>
              <a:t>партії</a:t>
            </a:r>
            <a:r>
              <a:rPr lang="ru-RU" dirty="0"/>
              <a:t>.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до </a:t>
            </a:r>
            <a:r>
              <a:rPr lang="ru-RU" dirty="0" err="1"/>
              <a:t>Палати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 </a:t>
            </a:r>
            <a:r>
              <a:rPr lang="ru-RU" dirty="0">
                <a:hlinkClick r:id="rId12" tooltip="1946"/>
              </a:rPr>
              <a:t>1946</a:t>
            </a:r>
            <a:r>
              <a:rPr lang="ru-RU" dirty="0"/>
              <a:t> року, через 6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до Сенату. В </a:t>
            </a:r>
            <a:r>
              <a:rPr lang="ru-RU" dirty="0">
                <a:hlinkClick r:id="rId13" tooltip="1961"/>
              </a:rPr>
              <a:t>1961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 став другим </a:t>
            </a:r>
            <a:r>
              <a:rPr lang="ru-RU" dirty="0" err="1"/>
              <a:t>наймолодшим</a:t>
            </a:r>
            <a:r>
              <a:rPr lang="ru-RU" dirty="0"/>
              <a:t> президентом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 </a:t>
            </a:r>
            <a:r>
              <a:rPr lang="ru-RU" dirty="0">
                <a:hlinkClick r:id="rId14" tooltip="Теодор Рузвельт"/>
              </a:rPr>
              <a:t>Теодора Рузвельта</a:t>
            </a:r>
            <a:r>
              <a:rPr lang="ru-RU" dirty="0"/>
              <a:t>) та </a:t>
            </a:r>
            <a:r>
              <a:rPr lang="ru-RU" dirty="0" err="1"/>
              <a:t>наймолодшим</a:t>
            </a:r>
            <a:r>
              <a:rPr lang="ru-RU" dirty="0"/>
              <a:t> </a:t>
            </a:r>
            <a:r>
              <a:rPr lang="ru-RU" dirty="0" err="1"/>
              <a:t>обраним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посаду. </a:t>
            </a:r>
            <a:r>
              <a:rPr lang="ru-RU" dirty="0" err="1"/>
              <a:t>Єдиний</a:t>
            </a:r>
            <a:r>
              <a:rPr lang="ru-RU" dirty="0"/>
              <a:t> на </a:t>
            </a:r>
            <a:r>
              <a:rPr lang="ru-RU" dirty="0" err="1"/>
              <a:t>даний</a:t>
            </a:r>
            <a:r>
              <a:rPr lang="ru-RU" dirty="0"/>
              <a:t> момент президент США-католик. Перший </a:t>
            </a:r>
            <a:r>
              <a:rPr lang="ru-RU" dirty="0" err="1"/>
              <a:t>американський</a:t>
            </a:r>
            <a:r>
              <a:rPr lang="ru-RU" dirty="0"/>
              <a:t> президент,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у </a:t>
            </a:r>
            <a:r>
              <a:rPr lang="ru-RU" dirty="0">
                <a:hlinkClick r:id="rId15" tooltip="XX століття"/>
              </a:rPr>
              <a:t>XX </a:t>
            </a:r>
            <a:r>
              <a:rPr lang="ru-RU" dirty="0" err="1">
                <a:hlinkClick r:id="rId15" tooltip="XX століття"/>
              </a:rPr>
              <a:t>столітті</a:t>
            </a:r>
            <a:r>
              <a:rPr lang="ru-RU" dirty="0"/>
              <a:t>. Став </a:t>
            </a:r>
            <a:r>
              <a:rPr lang="ru-RU" dirty="0" err="1"/>
              <a:t>єдиним</a:t>
            </a:r>
            <a:r>
              <a:rPr lang="ru-RU" dirty="0"/>
              <a:t> президентом США,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 </a:t>
            </a:r>
            <a:r>
              <a:rPr lang="ru-RU" dirty="0" err="1">
                <a:hlinkClick r:id="rId16" tooltip="Пулітцерівська премія"/>
              </a:rPr>
              <a:t>Пулітцерівську</a:t>
            </a:r>
            <a:r>
              <a:rPr lang="ru-RU" dirty="0">
                <a:hlinkClick r:id="rId16" tooltip="Пулітцерівська премія"/>
              </a:rPr>
              <a:t> </a:t>
            </a:r>
            <a:r>
              <a:rPr lang="ru-RU" dirty="0" err="1">
                <a:hlinkClick r:id="rId16" tooltip="Пулітцерівська премія"/>
              </a:rPr>
              <a:t>премію</a:t>
            </a:r>
            <a:r>
              <a:rPr lang="ru-RU" dirty="0"/>
              <a:t>. </a:t>
            </a:r>
            <a:r>
              <a:rPr lang="ru-RU" dirty="0" err="1"/>
              <a:t>Загинув</a:t>
            </a:r>
            <a:r>
              <a:rPr lang="ru-RU" dirty="0"/>
              <a:t> у </a:t>
            </a:r>
            <a:r>
              <a:rPr lang="ru-RU" dirty="0" err="1"/>
              <a:t>результаті</a:t>
            </a:r>
            <a:r>
              <a:rPr lang="ru-RU" dirty="0"/>
              <a:t> </a:t>
            </a:r>
            <a:r>
              <a:rPr lang="ru-RU" dirty="0">
                <a:hlinkClick r:id="rId17" tooltip="Убивство Джона Кеннеді"/>
              </a:rPr>
              <a:t>замаху</a:t>
            </a:r>
            <a:r>
              <a:rPr lang="ru-RU" dirty="0"/>
              <a:t> на </a:t>
            </a:r>
            <a:r>
              <a:rPr lang="ru-RU" dirty="0" err="1"/>
              <a:t>життя</a:t>
            </a:r>
            <a:r>
              <a:rPr lang="ru-RU" dirty="0"/>
              <a:t> </a:t>
            </a:r>
            <a:r>
              <a:rPr lang="ru-RU" dirty="0">
                <a:hlinkClick r:id="rId7" tooltip="22 листопада"/>
              </a:rPr>
              <a:t>22 листопада</a:t>
            </a:r>
            <a:r>
              <a:rPr lang="ru-RU" dirty="0"/>
              <a:t> </a:t>
            </a:r>
            <a:r>
              <a:rPr lang="ru-RU" dirty="0">
                <a:hlinkClick r:id="rId8" tooltip="1963"/>
              </a:rPr>
              <a:t>1963</a:t>
            </a:r>
            <a:r>
              <a:rPr lang="ru-RU" dirty="0"/>
              <a:t> року.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7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Внутрішня політика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58" y="2026896"/>
            <a:ext cx="11237483" cy="39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087" y="331676"/>
            <a:ext cx="6697476" cy="221834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Президент </a:t>
            </a:r>
            <a:r>
              <a:rPr lang="ru-RU" dirty="0">
                <a:hlinkClick r:id="rId4" tooltip="США"/>
              </a:rPr>
              <a:t>США</a:t>
            </a:r>
            <a:r>
              <a:rPr lang="ru-RU" dirty="0"/>
              <a:t> </a:t>
            </a:r>
            <a:r>
              <a:rPr lang="ru-RU" dirty="0">
                <a:hlinkClick r:id="rId5" tooltip="Джон Ф. Кеннеді"/>
              </a:rPr>
              <a:t>Джон Ф. </a:t>
            </a:r>
            <a:r>
              <a:rPr lang="ru-RU" dirty="0" err="1">
                <a:hlinkClick r:id="rId5" tooltip="Джон Ф. Кеннеді"/>
              </a:rPr>
              <a:t>Кеннеді</a:t>
            </a:r>
            <a:r>
              <a:rPr lang="ru-RU" dirty="0" err="1"/>
              <a:t>виголошує</a:t>
            </a:r>
            <a:r>
              <a:rPr lang="ru-RU" dirty="0"/>
              <a:t> </a:t>
            </a:r>
            <a:r>
              <a:rPr lang="ru-RU" dirty="0" err="1"/>
              <a:t>промову</a:t>
            </a:r>
            <a:r>
              <a:rPr lang="ru-RU" dirty="0"/>
              <a:t> у </a:t>
            </a:r>
            <a:r>
              <a:rPr lang="ru-RU" dirty="0" err="1"/>
              <a:t>Університеті</a:t>
            </a:r>
            <a:r>
              <a:rPr lang="ru-RU" dirty="0"/>
              <a:t> Райса на тему </a:t>
            </a:r>
            <a:r>
              <a:rPr lang="ru-RU" dirty="0" err="1"/>
              <a:t>Американської</a:t>
            </a:r>
            <a:r>
              <a:rPr lang="ru-RU" dirty="0"/>
              <a:t> </a:t>
            </a:r>
            <a:r>
              <a:rPr lang="ru-RU" dirty="0" err="1"/>
              <a:t>космічної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, 12 вересня,</a:t>
            </a:r>
            <a:r>
              <a:rPr lang="ru-RU" dirty="0">
                <a:hlinkClick r:id="rId6" tooltip="1962"/>
              </a:rPr>
              <a:t>1962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164161"/>
            <a:ext cx="4434625" cy="6441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1087" y="2092145"/>
            <a:ext cx="66974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Космічна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«Аполлон» </a:t>
            </a:r>
            <a:r>
              <a:rPr lang="ru-RU" dirty="0" err="1"/>
              <a:t>почалась</a:t>
            </a:r>
            <a:r>
              <a:rPr lang="ru-RU" dirty="0"/>
              <a:t> у </a:t>
            </a:r>
            <a:r>
              <a:rPr lang="ru-RU" dirty="0">
                <a:hlinkClick r:id="rId8" tooltip="1961"/>
              </a:rPr>
              <a:t>1961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 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пілотованої</a:t>
            </a:r>
            <a:r>
              <a:rPr lang="ru-RU" dirty="0"/>
              <a:t> </a:t>
            </a:r>
            <a:r>
              <a:rPr lang="ru-RU" dirty="0" err="1">
                <a:hlinkClick r:id="rId9" tooltip="Аполлон-11"/>
              </a:rPr>
              <a:t>висадки</a:t>
            </a:r>
            <a:r>
              <a:rPr lang="ru-RU" dirty="0">
                <a:hlinkClick r:id="rId9" tooltip="Аполлон-11"/>
              </a:rPr>
              <a:t> на </a:t>
            </a:r>
            <a:r>
              <a:rPr lang="ru-RU" dirty="0" err="1">
                <a:hlinkClick r:id="rId9" tooltip="Аполлон-11"/>
              </a:rPr>
              <a:t>Місяць</a:t>
            </a:r>
            <a:r>
              <a:rPr lang="ru-RU" dirty="0"/>
              <a:t> і завершена у </a:t>
            </a:r>
            <a:r>
              <a:rPr lang="ru-RU" dirty="0">
                <a:hlinkClick r:id="rId10" tooltip="1975"/>
              </a:rPr>
              <a:t>1975</a:t>
            </a:r>
            <a:r>
              <a:rPr lang="ru-RU" dirty="0"/>
              <a:t>. Президент </a:t>
            </a:r>
            <a:r>
              <a:rPr lang="ru-RU" dirty="0">
                <a:hlinkClick r:id="rId11" tooltip="Кеннеді Джон Фітцджеральд"/>
              </a:rPr>
              <a:t>Джон </a:t>
            </a:r>
            <a:r>
              <a:rPr lang="ru-RU" dirty="0" err="1">
                <a:hlinkClick r:id="rId11" tooltip="Кеннеді Джон Фітцджеральд"/>
              </a:rPr>
              <a:t>Фітцжеральд</a:t>
            </a:r>
            <a:r>
              <a:rPr lang="ru-RU" dirty="0">
                <a:hlinkClick r:id="rId11" tooltip="Кеннеді Джон Фітцджеральд"/>
              </a:rPr>
              <a:t> </a:t>
            </a:r>
            <a:r>
              <a:rPr lang="ru-RU" dirty="0" err="1">
                <a:hlinkClick r:id="rId11" tooltip="Кеннеді Джон Фітцджеральд"/>
              </a:rPr>
              <a:t>Кеннеді</a:t>
            </a:r>
            <a:r>
              <a:rPr lang="ru-RU" dirty="0"/>
              <a:t> поставив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у </a:t>
            </a:r>
            <a:r>
              <a:rPr lang="ru-RU" dirty="0">
                <a:hlinkClick r:id="rId8" tooltip="1961"/>
              </a:rPr>
              <a:t>1961</a:t>
            </a:r>
            <a:r>
              <a:rPr lang="ru-RU" dirty="0"/>
              <a:t>, і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досягнуте</a:t>
            </a:r>
            <a:r>
              <a:rPr lang="ru-RU" dirty="0"/>
              <a:t> </a:t>
            </a:r>
            <a:r>
              <a:rPr lang="ru-RU" dirty="0">
                <a:hlinkClick r:id="rId12" tooltip="20 липня"/>
              </a:rPr>
              <a:t>20 </a:t>
            </a:r>
            <a:r>
              <a:rPr lang="ru-RU" dirty="0" err="1">
                <a:hlinkClick r:id="rId12" tooltip="20 липня"/>
              </a:rPr>
              <a:t>липня</a:t>
            </a:r>
            <a:r>
              <a:rPr lang="ru-RU" dirty="0"/>
              <a:t> </a:t>
            </a:r>
            <a:r>
              <a:rPr lang="ru-RU" dirty="0">
                <a:hlinkClick r:id="rId13" tooltip="1969"/>
              </a:rPr>
              <a:t>1969</a:t>
            </a:r>
            <a:r>
              <a:rPr lang="ru-RU" dirty="0"/>
              <a:t> </a:t>
            </a:r>
            <a:r>
              <a:rPr lang="ru-RU" dirty="0">
                <a:hlinkClick r:id="rId14" tooltip="Армстронґ Нейл Олден"/>
              </a:rPr>
              <a:t>Нейлом </a:t>
            </a:r>
            <a:r>
              <a:rPr lang="ru-RU" dirty="0" err="1">
                <a:hlinkClick r:id="rId14" tooltip="Армстронґ Нейл Олден"/>
              </a:rPr>
              <a:t>Армстронгом</a:t>
            </a:r>
            <a:r>
              <a:rPr lang="ru-RU" dirty="0"/>
              <a:t> </a:t>
            </a:r>
            <a:r>
              <a:rPr lang="ru-RU" dirty="0" err="1"/>
              <a:t>і</a:t>
            </a:r>
            <a:r>
              <a:rPr lang="ru-RU" dirty="0" err="1">
                <a:hlinkClick r:id="rId15" tooltip="Олдрін Базз"/>
              </a:rPr>
              <a:t>Баззом</a:t>
            </a:r>
            <a:r>
              <a:rPr lang="ru-RU" dirty="0">
                <a:hlinkClick r:id="rId15" tooltip="Олдрін Базз"/>
              </a:rPr>
              <a:t> </a:t>
            </a:r>
            <a:r>
              <a:rPr lang="ru-RU" dirty="0" err="1">
                <a:hlinkClick r:id="rId15" tooltip="Олдрін Базз"/>
              </a:rPr>
              <a:t>Олдріном</a:t>
            </a:r>
            <a:r>
              <a:rPr lang="ru-RU" dirty="0"/>
              <a:t> 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місії</a:t>
            </a:r>
            <a:r>
              <a:rPr lang="ru-RU" dirty="0"/>
              <a:t> </a:t>
            </a:r>
            <a:r>
              <a:rPr lang="ru-RU" dirty="0">
                <a:hlinkClick r:id="rId9" tooltip="Аполлон-11"/>
              </a:rPr>
              <a:t>Аполлон-11</a:t>
            </a:r>
            <a:r>
              <a:rPr lang="ru-RU" dirty="0"/>
              <a:t>.</a:t>
            </a:r>
          </a:p>
          <a:p>
            <a:r>
              <a:rPr lang="ru-RU" dirty="0" err="1"/>
              <a:t>Під</a:t>
            </a:r>
            <a:r>
              <a:rPr lang="ru-RU" dirty="0"/>
              <a:t> час 5-ти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за </a:t>
            </a:r>
            <a:r>
              <a:rPr lang="ru-RU" dirty="0" err="1"/>
              <a:t>програмою</a:t>
            </a:r>
            <a:r>
              <a:rPr lang="ru-RU" dirty="0"/>
              <a:t> Аполлон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здійснені</a:t>
            </a:r>
            <a:r>
              <a:rPr lang="ru-RU" dirty="0"/>
              <a:t> </a:t>
            </a:r>
            <a:r>
              <a:rPr lang="ru-RU" dirty="0" err="1"/>
              <a:t>успішні</a:t>
            </a:r>
            <a:r>
              <a:rPr lang="ru-RU" dirty="0"/>
              <a:t> </a:t>
            </a:r>
            <a:r>
              <a:rPr lang="ru-RU" dirty="0" err="1"/>
              <a:t>висадки</a:t>
            </a:r>
            <a:r>
              <a:rPr lang="ru-RU" dirty="0"/>
              <a:t> </a:t>
            </a:r>
            <a:r>
              <a:rPr lang="ru-RU" dirty="0" err="1">
                <a:hlinkClick r:id="rId16" tooltip="Астронавт"/>
              </a:rPr>
              <a:t>астронавтів</a:t>
            </a:r>
            <a:r>
              <a:rPr lang="ru-RU" dirty="0"/>
              <a:t> на </a:t>
            </a:r>
            <a:r>
              <a:rPr lang="ru-RU" dirty="0" err="1">
                <a:hlinkClick r:id="rId17" tooltip="Місяць (супутник)"/>
              </a:rPr>
              <a:t>Місяць</a:t>
            </a:r>
            <a:r>
              <a:rPr lang="ru-RU" dirty="0"/>
              <a:t>, </a:t>
            </a:r>
            <a:r>
              <a:rPr lang="ru-RU" dirty="0" err="1"/>
              <a:t>остання</a:t>
            </a:r>
            <a:r>
              <a:rPr lang="ru-RU" dirty="0"/>
              <a:t> — у </a:t>
            </a:r>
            <a:r>
              <a:rPr lang="ru-RU" dirty="0">
                <a:hlinkClick r:id="rId18" tooltip="1972"/>
              </a:rPr>
              <a:t>1972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" name="Американцы на Луне (Видео запись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21279" y="431048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5498" y="143791"/>
            <a:ext cx="6697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Автор </a:t>
            </a:r>
            <a:r>
              <a:rPr lang="ru-RU" dirty="0" err="1"/>
              <a:t>розрахунків</a:t>
            </a:r>
            <a:r>
              <a:rPr lang="ru-RU" dirty="0"/>
              <a:t> </a:t>
            </a:r>
            <a:r>
              <a:rPr lang="ru-RU" dirty="0" err="1"/>
              <a:t>оптимальної</a:t>
            </a:r>
            <a:r>
              <a:rPr lang="ru-RU" dirty="0"/>
              <a:t> </a:t>
            </a:r>
            <a:r>
              <a:rPr lang="ru-RU" dirty="0" err="1"/>
              <a:t>траекторії</a:t>
            </a:r>
            <a:r>
              <a:rPr lang="ru-RU" dirty="0"/>
              <a:t> </a:t>
            </a:r>
            <a:r>
              <a:rPr lang="ru-RU" dirty="0" err="1"/>
              <a:t>польоту</a:t>
            </a:r>
            <a:r>
              <a:rPr lang="ru-RU" dirty="0"/>
              <a:t> з </a:t>
            </a:r>
            <a:r>
              <a:rPr lang="ru-RU" dirty="0" err="1"/>
              <a:t>Землі</a:t>
            </a:r>
            <a:r>
              <a:rPr lang="ru-RU" dirty="0"/>
              <a:t> на </a:t>
            </a:r>
            <a:r>
              <a:rPr lang="ru-RU" dirty="0" err="1">
                <a:hlinkClick r:id="rId4" tooltip="Місяць (супутник)"/>
              </a:rPr>
              <a:t>Місяць</a:t>
            </a:r>
            <a:r>
              <a:rPr lang="ru-RU" dirty="0"/>
              <a:t> (так </a:t>
            </a:r>
            <a:r>
              <a:rPr lang="ru-RU" dirty="0" err="1"/>
              <a:t>званої</a:t>
            </a:r>
            <a:r>
              <a:rPr lang="ru-RU" dirty="0"/>
              <a:t> </a:t>
            </a:r>
            <a:r>
              <a:rPr lang="ru-RU" dirty="0">
                <a:hlinkClick r:id="rId5" tooltip="Траса Кондратюка"/>
              </a:rPr>
              <a:t>«</a:t>
            </a:r>
            <a:r>
              <a:rPr lang="ru-RU" dirty="0" err="1">
                <a:hlinkClick r:id="rId5" tooltip="Траса Кондратюка"/>
              </a:rPr>
              <a:t>траси</a:t>
            </a:r>
            <a:r>
              <a:rPr lang="ru-RU" dirty="0">
                <a:hlinkClick r:id="rId5" tooltip="Траса Кондратюка"/>
              </a:rPr>
              <a:t> Кондратюка»</a:t>
            </a:r>
            <a:r>
              <a:rPr lang="ru-RU" dirty="0"/>
              <a:t>) -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вчений</a:t>
            </a:r>
            <a:r>
              <a:rPr lang="ru-RU" dirty="0"/>
              <a:t> - </a:t>
            </a:r>
            <a:r>
              <a:rPr lang="ru-RU" dirty="0" err="1">
                <a:hlinkClick r:id="rId6" tooltip="Юрій Кондратюк"/>
              </a:rPr>
              <a:t>Юрій</a:t>
            </a:r>
            <a:r>
              <a:rPr lang="ru-RU" dirty="0">
                <a:hlinkClick r:id="rId6" tooltip="Юрій Кондратюк"/>
              </a:rPr>
              <a:t> Кондратюк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0" y="143791"/>
            <a:ext cx="3771872" cy="6038165"/>
          </a:xfrm>
          <a:prstGeom prst="rect">
            <a:avLst/>
          </a:prstGeom>
        </p:spPr>
      </p:pic>
      <p:pic>
        <p:nvPicPr>
          <p:cNvPr id="6" name="Нил Армстронг не верил, что умрет 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5329" y="1196223"/>
            <a:ext cx="6647645" cy="49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Зовнішня політика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9" y="1598262"/>
            <a:ext cx="11713341" cy="33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покриття</a:t>
            </a:r>
            <a:r>
              <a:rPr lang="ru-RU" dirty="0"/>
              <a:t> ракет, </a:t>
            </a:r>
            <a:r>
              <a:rPr lang="ru-RU" dirty="0" err="1"/>
              <a:t>розміщених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92" y="1280460"/>
            <a:ext cx="5511124" cy="5478024"/>
          </a:xfrm>
        </p:spPr>
      </p:pic>
    </p:spTree>
    <p:extLst>
      <p:ext uri="{BB962C8B-B14F-4D97-AF65-F5344CB8AC3E}">
        <p14:creationId xmlns:p14="http://schemas.microsoft.com/office/powerpoint/2010/main" val="1194336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" y="158838"/>
            <a:ext cx="5314950" cy="3962400"/>
          </a:xfrm>
        </p:spPr>
      </p:pic>
      <p:sp>
        <p:nvSpPr>
          <p:cNvPr id="5" name="TextBox 4"/>
          <p:cNvSpPr txBox="1"/>
          <p:nvPr/>
        </p:nvSpPr>
        <p:spPr>
          <a:xfrm>
            <a:off x="463638" y="4121238"/>
            <a:ext cx="35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Фідель</a:t>
            </a:r>
            <a:r>
              <a:rPr lang="ru-RU" dirty="0" smtClean="0"/>
              <a:t> Кастро та </a:t>
            </a:r>
            <a:r>
              <a:rPr lang="ru-RU" dirty="0" err="1" smtClean="0"/>
              <a:t>Микита</a:t>
            </a:r>
            <a:r>
              <a:rPr lang="ru-RU" dirty="0" smtClean="0"/>
              <a:t> </a:t>
            </a:r>
            <a:r>
              <a:rPr lang="ru-RU" dirty="0" err="1" smtClean="0"/>
              <a:t>Хрущов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09" y="166001"/>
            <a:ext cx="5094882" cy="395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8078" y="4297385"/>
            <a:ext cx="34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Микита Хрущов та Джон Кеннеді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38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64" y="300675"/>
            <a:ext cx="11367146" cy="873281"/>
          </a:xfrm>
          <a:prstGeom prst="rect">
            <a:avLst/>
          </a:prstGeom>
        </p:spPr>
      </p:pic>
      <p:pic>
        <p:nvPicPr>
          <p:cNvPr id="7" name="who killed kennedy - Кто убил Кеннед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268" y="1387743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181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69</TotalTime>
  <Words>127</Words>
  <Application>Microsoft Office PowerPoint</Application>
  <PresentationFormat>Широкоэкранный</PresentationFormat>
  <Paragraphs>29</Paragraphs>
  <Slides>18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Corbel</vt:lpstr>
      <vt:lpstr>Глубина</vt:lpstr>
      <vt:lpstr>Презентация PowerPoint</vt:lpstr>
      <vt:lpstr>Презентация PowerPoint</vt:lpstr>
      <vt:lpstr>Внутрішня політика</vt:lpstr>
      <vt:lpstr>Презентация PowerPoint</vt:lpstr>
      <vt:lpstr>Презентация PowerPoint</vt:lpstr>
      <vt:lpstr>Зовнішня політика</vt:lpstr>
      <vt:lpstr>Радіус покриття ракет, розміщених на Кубі</vt:lpstr>
      <vt:lpstr>Презентация PowerPoint</vt:lpstr>
      <vt:lpstr>Презентация PowerPoint</vt:lpstr>
      <vt:lpstr>Презентация PowerPoint</vt:lpstr>
      <vt:lpstr>Внутрішня політика</vt:lpstr>
      <vt:lpstr>Зовнішня політика</vt:lpstr>
      <vt:lpstr>Причини та наслідки війни у В’єтнамі</vt:lpstr>
      <vt:lpstr>Презентация PowerPoint</vt:lpstr>
      <vt:lpstr>Внутрішня полтика</vt:lpstr>
      <vt:lpstr>Зовнішня політика </vt:lpstr>
      <vt:lpstr>Презентация PowerPoint</vt:lpstr>
      <vt:lpstr>Д/з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22</cp:revision>
  <dcterms:created xsi:type="dcterms:W3CDTF">2016-11-12T08:48:41Z</dcterms:created>
  <dcterms:modified xsi:type="dcterms:W3CDTF">2016-11-12T09:58:04Z</dcterms:modified>
</cp:coreProperties>
</file>