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Ставлення політичних сил до війни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9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" y="109158"/>
            <a:ext cx="1950720" cy="3057144"/>
          </a:xfrm>
        </p:spPr>
      </p:pic>
      <p:sp>
        <p:nvSpPr>
          <p:cNvPr id="5" name="TextBox 4"/>
          <p:cNvSpPr txBox="1"/>
          <p:nvPr/>
        </p:nvSpPr>
        <p:spPr>
          <a:xfrm>
            <a:off x="1588" y="321217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Михайло Грушевський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26" y="109158"/>
            <a:ext cx="2157169" cy="2983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8500" y="3138083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Євген </a:t>
            </a:r>
            <a:r>
              <a:rPr lang="uk-UA" dirty="0" err="1" smtClean="0"/>
              <a:t>Чикаленко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63" y="109158"/>
            <a:ext cx="2107740" cy="2954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4701" y="314587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Ілля </a:t>
            </a:r>
            <a:r>
              <a:rPr lang="uk-UA" dirty="0" err="1" smtClean="0"/>
              <a:t>Шраг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89" y="109158"/>
            <a:ext cx="1978517" cy="2977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389" y="321217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Сергій Єфремов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8" y="109158"/>
            <a:ext cx="1968706" cy="2977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92132" y="321217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Симон Петлюра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17" y="3507415"/>
            <a:ext cx="2438942" cy="33027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3903" y="421139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Винниченко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4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893"/>
            <a:ext cx="12117574" cy="1623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36" y="2101470"/>
            <a:ext cx="6902901" cy="47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21635"/>
            <a:ext cx="2527481" cy="2892022"/>
          </a:xfrm>
        </p:spPr>
      </p:pic>
      <p:sp>
        <p:nvSpPr>
          <p:cNvPr id="5" name="TextBox 4"/>
          <p:cNvSpPr txBox="1"/>
          <p:nvPr/>
        </p:nvSpPr>
        <p:spPr>
          <a:xfrm>
            <a:off x="154745" y="3116687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Дорошенко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01" y="121636"/>
            <a:ext cx="1922987" cy="2995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5019" y="3116687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Дмитро Антонович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38" y="121636"/>
            <a:ext cx="3076136" cy="2995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9372" y="3116687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Микола Порш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9" y="134514"/>
            <a:ext cx="2997200" cy="398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5331" y="4288665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Борис </a:t>
            </a:r>
            <a:r>
              <a:rPr lang="uk-UA" dirty="0" err="1" smtClean="0"/>
              <a:t>Мартос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28" y="3486018"/>
            <a:ext cx="2541694" cy="3371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8056" y="465799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Симон Петлюра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96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" y="158151"/>
            <a:ext cx="11955103" cy="1863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49" y="2123739"/>
            <a:ext cx="3064233" cy="4725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1555" y="343865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Федір </a:t>
            </a:r>
            <a:r>
              <a:rPr lang="ru-RU" b="1" dirty="0" err="1"/>
              <a:t>Штейнгель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3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1" y="192908"/>
            <a:ext cx="12017284" cy="2189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53" y="2570086"/>
            <a:ext cx="3053045" cy="4186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217" y="282047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Юліян</a:t>
            </a:r>
            <a:r>
              <a:rPr lang="uk-UA" dirty="0" smtClean="0"/>
              <a:t> Яворський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6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8" y="1260140"/>
            <a:ext cx="11967248" cy="400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26" y="251137"/>
            <a:ext cx="10469993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7299"/>
            <a:ext cx="12198427" cy="3546221"/>
          </a:xfrm>
        </p:spPr>
      </p:pic>
    </p:spTree>
    <p:extLst>
      <p:ext uri="{BB962C8B-B14F-4D97-AF65-F5344CB8AC3E}">
        <p14:creationId xmlns:p14="http://schemas.microsoft.com/office/powerpoint/2010/main" val="172461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5" y="186029"/>
            <a:ext cx="3100384" cy="4615346"/>
          </a:xfrm>
        </p:spPr>
      </p:pic>
      <p:sp>
        <p:nvSpPr>
          <p:cNvPr id="5" name="TextBox 4"/>
          <p:cNvSpPr txBox="1"/>
          <p:nvPr/>
        </p:nvSpPr>
        <p:spPr>
          <a:xfrm>
            <a:off x="750399" y="494548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Кость Левицький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05" y="186029"/>
            <a:ext cx="3638827" cy="461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0332" y="4945488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Михайло Павлик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93" y="186029"/>
            <a:ext cx="3313333" cy="4615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3234" y="4945488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Микола </a:t>
            </a:r>
            <a:r>
              <a:rPr lang="uk-UA" dirty="0" err="1" smtClean="0"/>
              <a:t>Ганкевич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2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52"/>
            <a:ext cx="12196394" cy="49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7" y="134513"/>
            <a:ext cx="3740964" cy="5017036"/>
          </a:xfrm>
        </p:spPr>
      </p:pic>
      <p:sp>
        <p:nvSpPr>
          <p:cNvPr id="5" name="TextBox 4"/>
          <p:cNvSpPr txBox="1"/>
          <p:nvPr/>
        </p:nvSpPr>
        <p:spPr>
          <a:xfrm>
            <a:off x="901522" y="5267459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Дмитро Донцов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1" y="134513"/>
            <a:ext cx="3876801" cy="501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4276" y="526745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Андрій Жук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32" y="134513"/>
            <a:ext cx="3962400" cy="453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56879" y="4855335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Дорошенко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12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3720"/>
            <a:ext cx="12196049" cy="4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47" y="147391"/>
            <a:ext cx="4014785" cy="5976557"/>
          </a:xfrm>
        </p:spPr>
      </p:pic>
      <p:sp>
        <p:nvSpPr>
          <p:cNvPr id="5" name="TextBox 4"/>
          <p:cNvSpPr txBox="1"/>
          <p:nvPr/>
        </p:nvSpPr>
        <p:spPr>
          <a:xfrm>
            <a:off x="4829794" y="6272012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Кость Левицький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6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6" y="267722"/>
            <a:ext cx="11403517" cy="891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08604"/>
            <a:ext cx="12173061" cy="1221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31" y="2838628"/>
            <a:ext cx="5667142" cy="38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8830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39</TotalTime>
  <Words>45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Ставлення політичних сил до війни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11</cp:revision>
  <dcterms:created xsi:type="dcterms:W3CDTF">2016-10-27T15:03:05Z</dcterms:created>
  <dcterms:modified xsi:type="dcterms:W3CDTF">2016-10-27T15:42:22Z</dcterms:modified>
</cp:coreProperties>
</file>