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10/14/2020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B57A91-8851-405B-8B32-B4A1689086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Україна в першій світовій війні </a:t>
            </a:r>
            <a:br>
              <a:rPr lang="uk-UA" dirty="0"/>
            </a:br>
            <a:r>
              <a:rPr lang="uk-UA" dirty="0"/>
              <a:t>(узагальнення)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8921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D95EF77-5ABE-4CD8-B446-836235808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433" y="1319419"/>
            <a:ext cx="11543134" cy="455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00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Як почалася Перша світова війна, - Історична правда">
            <a:hlinkClick r:id="" action="ppaction://media"/>
            <a:extLst>
              <a:ext uri="{FF2B5EF4-FFF2-40B4-BE49-F238E27FC236}">
                <a16:creationId xmlns:a16="http://schemas.microsoft.com/office/drawing/2014/main" id="{99696483-48F2-4BE7-9B0F-47C6F860EB5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0736" y="0"/>
            <a:ext cx="8172864" cy="6130354"/>
          </a:xfrm>
        </p:spPr>
      </p:pic>
    </p:spTree>
    <p:extLst>
      <p:ext uri="{BB962C8B-B14F-4D97-AF65-F5344CB8AC3E}">
        <p14:creationId xmlns:p14="http://schemas.microsoft.com/office/powerpoint/2010/main" val="1776911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2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110054BB-260F-4EC9-ACA3-F928D1B73B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9704" y="0"/>
            <a:ext cx="11452592" cy="6096000"/>
          </a:xfrm>
        </p:spPr>
      </p:pic>
    </p:spTree>
    <p:extLst>
      <p:ext uri="{BB962C8B-B14F-4D97-AF65-F5344CB8AC3E}">
        <p14:creationId xmlns:p14="http://schemas.microsoft.com/office/powerpoint/2010/main" val="40138479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F8D86B29-C064-4BB2-A384-1446BAB81B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382" y="851186"/>
            <a:ext cx="12099235" cy="5155628"/>
          </a:xfrm>
        </p:spPr>
      </p:pic>
    </p:spTree>
    <p:extLst>
      <p:ext uri="{BB962C8B-B14F-4D97-AF65-F5344CB8AC3E}">
        <p14:creationId xmlns:p14="http://schemas.microsoft.com/office/powerpoint/2010/main" val="716494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3FB8B351-2EF2-4253-9403-DBEEBA95D2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1561" y="106017"/>
            <a:ext cx="10848877" cy="1722783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6ADFE58-0957-4539-8214-032BD1DF6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561" y="1993416"/>
            <a:ext cx="10833649" cy="374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5327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id="{C21AD3FA-F669-4717-AF69-3FDA06E06F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743" y="636623"/>
            <a:ext cx="11098514" cy="3816108"/>
          </a:xfrm>
        </p:spPr>
      </p:pic>
    </p:spTree>
    <p:extLst>
      <p:ext uri="{BB962C8B-B14F-4D97-AF65-F5344CB8AC3E}">
        <p14:creationId xmlns:p14="http://schemas.microsoft.com/office/powerpoint/2010/main" val="15315945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31664ED7-C372-4E43-B740-0E29703C1E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3380" y="179628"/>
            <a:ext cx="11045240" cy="5704337"/>
          </a:xfrm>
        </p:spPr>
      </p:pic>
    </p:spTree>
    <p:extLst>
      <p:ext uri="{BB962C8B-B14F-4D97-AF65-F5344CB8AC3E}">
        <p14:creationId xmlns:p14="http://schemas.microsoft.com/office/powerpoint/2010/main" val="35600055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F44A965F-CAED-4C81-A40B-BD48F7CB0D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8137" y="1562203"/>
            <a:ext cx="11495726" cy="2930283"/>
          </a:xfrm>
        </p:spPr>
      </p:pic>
    </p:spTree>
    <p:extLst>
      <p:ext uri="{BB962C8B-B14F-4D97-AF65-F5344CB8AC3E}">
        <p14:creationId xmlns:p14="http://schemas.microsoft.com/office/powerpoint/2010/main" val="3626918755"/>
      </p:ext>
    </p:extLst>
  </p:cSld>
  <p:clrMapOvr>
    <a:masterClrMapping/>
  </p:clrMapOvr>
</p:sld>
</file>

<file path=ppt/theme/theme1.xml><?xml version="1.0" encoding="utf-8"?>
<a:theme xmlns:a="http://schemas.openxmlformats.org/drawingml/2006/main" name="Галерея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Галерея</Template>
  <TotalTime>14</TotalTime>
  <Words>5</Words>
  <Application>Microsoft Office PowerPoint</Application>
  <PresentationFormat>Широкоэкранный</PresentationFormat>
  <Paragraphs>1</Paragraphs>
  <Slides>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2" baseType="lpstr">
      <vt:lpstr>Arial</vt:lpstr>
      <vt:lpstr>Gill Sans MT</vt:lpstr>
      <vt:lpstr>Галерея</vt:lpstr>
      <vt:lpstr>Україна в першій світовій війні  (узагальнення)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Україна в першій світовій війні  (узагальнення)</dc:title>
  <dc:creator>Dima Dim</dc:creator>
  <cp:lastModifiedBy>Dima Dim</cp:lastModifiedBy>
  <cp:revision>4</cp:revision>
  <dcterms:created xsi:type="dcterms:W3CDTF">2020-10-14T18:10:27Z</dcterms:created>
  <dcterms:modified xsi:type="dcterms:W3CDTF">2020-10-14T18:25:07Z</dcterms:modified>
</cp:coreProperties>
</file>