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1330A-46DA-4585-8302-D4A92E0A18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Велика </a:t>
            </a:r>
            <a:r>
              <a:rPr lang="uk-UA" dirty="0" err="1"/>
              <a:t>британія</a:t>
            </a:r>
            <a:br>
              <a:rPr lang="uk-UA" dirty="0"/>
            </a:br>
            <a:r>
              <a:rPr lang="uk-UA" dirty="0"/>
              <a:t>20-30 </a:t>
            </a:r>
            <a:r>
              <a:rPr lang="uk-UA" dirty="0" err="1"/>
              <a:t>рр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609025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433778-B188-4F6B-81AE-FBF978293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80" y="155402"/>
            <a:ext cx="11696434" cy="5516527"/>
          </a:xfrm>
        </p:spPr>
      </p:pic>
    </p:spTree>
    <p:extLst>
      <p:ext uri="{BB962C8B-B14F-4D97-AF65-F5344CB8AC3E}">
        <p14:creationId xmlns:p14="http://schemas.microsoft.com/office/powerpoint/2010/main" val="3664585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C66412-0C37-4D59-B670-41AD244BF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697" y="170725"/>
            <a:ext cx="9983658" cy="274475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28F919-E0F5-48E0-9172-10492BC87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97" y="3008240"/>
            <a:ext cx="2256135" cy="31341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0E3D25-C370-434F-BBC6-BE545414E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171" y="3008240"/>
            <a:ext cx="2248710" cy="31341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B210D-44E2-4F2F-99AC-E4CEFB2A9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830" y="3008242"/>
            <a:ext cx="2283525" cy="31341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156DC7-0546-487F-AFAF-8BC5B3F37FA1}"/>
              </a:ext>
            </a:extLst>
          </p:cNvPr>
          <p:cNvSpPr txBox="1"/>
          <p:nvPr/>
        </p:nvSpPr>
        <p:spPr>
          <a:xfrm>
            <a:off x="174314" y="6142379"/>
            <a:ext cx="3684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/>
              <a:t>Рамсей</a:t>
            </a:r>
            <a:r>
              <a:rPr lang="uk-UA" sz="2800" b="1" dirty="0"/>
              <a:t> Макдональд</a:t>
            </a:r>
            <a:endParaRPr lang="ru-UA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A84335-4737-4380-B43C-171700DA14BE}"/>
              </a:ext>
            </a:extLst>
          </p:cNvPr>
          <p:cNvSpPr txBox="1"/>
          <p:nvPr/>
        </p:nvSpPr>
        <p:spPr>
          <a:xfrm>
            <a:off x="4667232" y="6142379"/>
            <a:ext cx="2791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Стенлі Болдуїн</a:t>
            </a:r>
            <a:endParaRPr lang="ru-UA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4AC37-2937-46F1-B71F-7BD69C4D2C42}"/>
              </a:ext>
            </a:extLst>
          </p:cNvPr>
          <p:cNvSpPr txBox="1"/>
          <p:nvPr/>
        </p:nvSpPr>
        <p:spPr>
          <a:xfrm>
            <a:off x="8333153" y="6164055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/>
              <a:t>Невілл</a:t>
            </a:r>
            <a:r>
              <a:rPr lang="uk-UA" sz="2800" b="1" dirty="0"/>
              <a:t> Чемберлен</a:t>
            </a:r>
            <a:endParaRPr lang="ru-UA" sz="2800" b="1" dirty="0"/>
          </a:p>
        </p:txBody>
      </p:sp>
    </p:spTree>
    <p:extLst>
      <p:ext uri="{BB962C8B-B14F-4D97-AF65-F5344CB8AC3E}">
        <p14:creationId xmlns:p14="http://schemas.microsoft.com/office/powerpoint/2010/main" val="2045015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A409E8-307D-41A6-9235-9B5CE20EB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888" y="0"/>
            <a:ext cx="8822224" cy="6147614"/>
          </a:xfrm>
        </p:spPr>
      </p:pic>
    </p:spTree>
    <p:extLst>
      <p:ext uri="{BB962C8B-B14F-4D97-AF65-F5344CB8AC3E}">
        <p14:creationId xmlns:p14="http://schemas.microsoft.com/office/powerpoint/2010/main" val="273500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сесвітня історія. 10 клас. §9. Велика Британія">
            <a:hlinkClick r:id="" action="ppaction://media"/>
            <a:extLst>
              <a:ext uri="{FF2B5EF4-FFF2-40B4-BE49-F238E27FC236}">
                <a16:creationId xmlns:a16="http://schemas.microsoft.com/office/drawing/2014/main" id="{7117A4E2-90AF-46AD-B16A-554B72E83E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730" y="0"/>
            <a:ext cx="10906539" cy="6135106"/>
          </a:xfrm>
        </p:spPr>
      </p:pic>
    </p:spTree>
    <p:extLst>
      <p:ext uri="{BB962C8B-B14F-4D97-AF65-F5344CB8AC3E}">
        <p14:creationId xmlns:p14="http://schemas.microsoft.com/office/powerpoint/2010/main" val="156347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079102-1948-4B22-BA44-4412A1010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469" y="0"/>
            <a:ext cx="11039061" cy="6142034"/>
          </a:xfrm>
        </p:spPr>
      </p:pic>
    </p:spTree>
    <p:extLst>
      <p:ext uri="{BB962C8B-B14F-4D97-AF65-F5344CB8AC3E}">
        <p14:creationId xmlns:p14="http://schemas.microsoft.com/office/powerpoint/2010/main" val="1282970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9CB584-493F-44CF-AAD0-7324BFF58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050" y="240334"/>
            <a:ext cx="3690879" cy="50795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A2D0F3-23D9-438F-A720-4F525F46F544}"/>
              </a:ext>
            </a:extLst>
          </p:cNvPr>
          <p:cNvSpPr txBox="1"/>
          <p:nvPr/>
        </p:nvSpPr>
        <p:spPr>
          <a:xfrm>
            <a:off x="0" y="5319908"/>
            <a:ext cx="463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/>
              <a:t>Ендрю Бернард </a:t>
            </a:r>
            <a:r>
              <a:rPr lang="uk-UA" sz="3600" b="1" dirty="0" err="1"/>
              <a:t>Лоу</a:t>
            </a:r>
            <a:endParaRPr lang="ru-UA" sz="36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7DF7CA-9CE2-4F4A-BECF-1F197D794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85" y="240334"/>
            <a:ext cx="3690879" cy="5144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6E2DEF-C179-4669-B1B9-AE6271C9D1C8}"/>
              </a:ext>
            </a:extLst>
          </p:cNvPr>
          <p:cNvSpPr txBox="1"/>
          <p:nvPr/>
        </p:nvSpPr>
        <p:spPr>
          <a:xfrm>
            <a:off x="6024285" y="5293404"/>
            <a:ext cx="4073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err="1"/>
              <a:t>Стенли</a:t>
            </a:r>
            <a:r>
              <a:rPr lang="uk-UA" sz="4000" b="1" dirty="0"/>
              <a:t> Болдуїн</a:t>
            </a:r>
            <a:endParaRPr lang="ru-UA" sz="4000" b="1" dirty="0"/>
          </a:p>
        </p:txBody>
      </p:sp>
    </p:spTree>
    <p:extLst>
      <p:ext uri="{BB962C8B-B14F-4D97-AF65-F5344CB8AC3E}">
        <p14:creationId xmlns:p14="http://schemas.microsoft.com/office/powerpoint/2010/main" val="410986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718A37-42EB-45B1-823F-E5771BBA6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3095" y="107811"/>
            <a:ext cx="3839845" cy="53341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1855D8-829A-4B5F-8152-2849FC1010DB}"/>
              </a:ext>
            </a:extLst>
          </p:cNvPr>
          <p:cNvSpPr txBox="1"/>
          <p:nvPr/>
        </p:nvSpPr>
        <p:spPr>
          <a:xfrm>
            <a:off x="7859807" y="5441980"/>
            <a:ext cx="4183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err="1"/>
              <a:t>Рамсей</a:t>
            </a:r>
            <a:r>
              <a:rPr lang="uk-UA" sz="3200" b="1" dirty="0"/>
              <a:t> Макдональд</a:t>
            </a:r>
            <a:endParaRPr lang="ru-UA" sz="32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647B58-8B75-427B-93C1-6BFFAD297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6" y="969202"/>
            <a:ext cx="7706562" cy="332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0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2E3DF6-4C3C-4114-8453-61DA320E7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94"/>
          <a:stretch/>
        </p:blipFill>
        <p:spPr>
          <a:xfrm>
            <a:off x="302074" y="119270"/>
            <a:ext cx="11465866" cy="5446643"/>
          </a:xfrm>
        </p:spPr>
      </p:pic>
    </p:spTree>
    <p:extLst>
      <p:ext uri="{BB962C8B-B14F-4D97-AF65-F5344CB8AC3E}">
        <p14:creationId xmlns:p14="http://schemas.microsoft.com/office/powerpoint/2010/main" val="2690186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45A83A-B5BF-46CA-9E8D-404AB384B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928" y="372717"/>
            <a:ext cx="11042144" cy="5537752"/>
          </a:xfrm>
        </p:spPr>
      </p:pic>
    </p:spTree>
    <p:extLst>
      <p:ext uri="{BB962C8B-B14F-4D97-AF65-F5344CB8AC3E}">
        <p14:creationId xmlns:p14="http://schemas.microsoft.com/office/powerpoint/2010/main" val="116156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061B82-0DEB-419D-AC4B-6A5EF2AC4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256" y="711785"/>
            <a:ext cx="11545488" cy="3952980"/>
          </a:xfrm>
        </p:spPr>
      </p:pic>
    </p:spTree>
    <p:extLst>
      <p:ext uri="{BB962C8B-B14F-4D97-AF65-F5344CB8AC3E}">
        <p14:creationId xmlns:p14="http://schemas.microsoft.com/office/powerpoint/2010/main" val="19231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21D10D-BD31-4421-A0C2-8E5BE212D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356" y="1548744"/>
            <a:ext cx="11471287" cy="1880256"/>
          </a:xfrm>
        </p:spPr>
      </p:pic>
    </p:spTree>
    <p:extLst>
      <p:ext uri="{BB962C8B-B14F-4D97-AF65-F5344CB8AC3E}">
        <p14:creationId xmlns:p14="http://schemas.microsoft.com/office/powerpoint/2010/main" val="1185203223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13</TotalTime>
  <Words>15</Words>
  <Application>Microsoft Office PowerPoint</Application>
  <PresentationFormat>Широкоэкранный</PresentationFormat>
  <Paragraphs>7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Rockwell</vt:lpstr>
      <vt:lpstr>Галерея</vt:lpstr>
      <vt:lpstr>Велика британія 20-30 рр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 британія 20-30 рр</dc:title>
  <dc:creator>Dima Dim</dc:creator>
  <cp:lastModifiedBy>Dima Dim</cp:lastModifiedBy>
  <cp:revision>3</cp:revision>
  <dcterms:created xsi:type="dcterms:W3CDTF">2020-11-28T20:42:00Z</dcterms:created>
  <dcterms:modified xsi:type="dcterms:W3CDTF">2020-11-28T20:55:53Z</dcterms:modified>
</cp:coreProperties>
</file>