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71" r:id="rId8"/>
    <p:sldId id="272" r:id="rId9"/>
    <p:sldId id="274" r:id="rId10"/>
    <p:sldId id="279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60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C9722-481D-4444-A3C9-6E68182B75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988C6C5-A4E4-4C72-B701-5B2CC70DD1A4}">
      <dgm:prSet phldrT="[Текст]" custT="1"/>
      <dgm:spPr/>
      <dgm:t>
        <a:bodyPr/>
        <a:lstStyle/>
        <a:p>
          <a:r>
            <a:rPr lang="uk-UA" sz="2400" b="1" i="1" dirty="0">
              <a:latin typeface="Candara" pitchFamily="34" charset="0"/>
            </a:rPr>
            <a:t>поточна</a:t>
          </a:r>
        </a:p>
      </dgm:t>
    </dgm:pt>
    <dgm:pt modelId="{42FCCB8E-13DD-4B1A-B1DD-7EBE1C033B01}" type="parTrans" cxnId="{BA5AF9EA-C309-481C-82D4-5D9B62C6ECEA}">
      <dgm:prSet/>
      <dgm:spPr/>
      <dgm:t>
        <a:bodyPr/>
        <a:lstStyle/>
        <a:p>
          <a:endParaRPr lang="uk-UA"/>
        </a:p>
      </dgm:t>
    </dgm:pt>
    <dgm:pt modelId="{8F799439-5D2B-40BF-9775-1674A0F8173F}" type="sibTrans" cxnId="{BA5AF9EA-C309-481C-82D4-5D9B62C6ECEA}">
      <dgm:prSet/>
      <dgm:spPr/>
      <dgm:t>
        <a:bodyPr/>
        <a:lstStyle/>
        <a:p>
          <a:endParaRPr lang="uk-UA"/>
        </a:p>
      </dgm:t>
    </dgm:pt>
    <dgm:pt modelId="{2410A2E1-5A59-4697-A651-D5EC090AF1D8}">
      <dgm:prSet phldrT="[Текст]"/>
      <dgm:spPr/>
      <dgm:t>
        <a:bodyPr/>
        <a:lstStyle/>
        <a:p>
          <a:pPr algn="just"/>
          <a:r>
            <a:rPr lang="ru-RU" i="1" dirty="0">
              <a:latin typeface="Candara" pitchFamily="34" charset="0"/>
            </a:rPr>
            <a:t>сума </a:t>
          </a:r>
          <a:r>
            <a:rPr lang="ru-RU" i="1" dirty="0" err="1">
              <a:latin typeface="Candara" pitchFamily="34" charset="0"/>
            </a:rPr>
            <a:t>дебіторської</a:t>
          </a:r>
          <a:r>
            <a:rPr lang="ru-RU" i="1" dirty="0">
              <a:latin typeface="Candara" pitchFamily="34" charset="0"/>
            </a:rPr>
            <a:t> </a:t>
          </a:r>
          <a:r>
            <a:rPr lang="ru-RU" i="1" dirty="0" err="1">
              <a:latin typeface="Candara" pitchFamily="34" charset="0"/>
            </a:rPr>
            <a:t>заборгованості</a:t>
          </a:r>
          <a:r>
            <a:rPr lang="ru-RU" i="1" dirty="0">
              <a:latin typeface="Candara" pitchFamily="34" charset="0"/>
            </a:rPr>
            <a:t>, яка </a:t>
          </a:r>
          <a:r>
            <a:rPr lang="ru-RU" i="1" dirty="0" err="1">
              <a:latin typeface="Candara" pitchFamily="34" charset="0"/>
            </a:rPr>
            <a:t>виникає</a:t>
          </a:r>
          <a:r>
            <a:rPr lang="ru-RU" i="1" dirty="0">
              <a:latin typeface="Candara" pitchFamily="34" charset="0"/>
            </a:rPr>
            <a:t> в </a:t>
          </a:r>
          <a:r>
            <a:rPr lang="ru-RU" i="1" dirty="0" err="1">
              <a:latin typeface="Candara" pitchFamily="34" charset="0"/>
            </a:rPr>
            <a:t>ході</a:t>
          </a:r>
          <a:r>
            <a:rPr lang="ru-RU" i="1" dirty="0">
              <a:latin typeface="Candara" pitchFamily="34" charset="0"/>
            </a:rPr>
            <a:t> нормального </a:t>
          </a:r>
          <a:r>
            <a:rPr lang="ru-RU" i="1" dirty="0" err="1">
              <a:latin typeface="Candara" pitchFamily="34" charset="0"/>
            </a:rPr>
            <a:t>операційного</a:t>
          </a:r>
          <a:r>
            <a:rPr lang="ru-RU" i="1" dirty="0">
              <a:latin typeface="Candara" pitchFamily="34" charset="0"/>
            </a:rPr>
            <a:t> циклу </a:t>
          </a:r>
          <a:r>
            <a:rPr lang="ru-RU" i="1" dirty="0" err="1">
              <a:latin typeface="Candara" pitchFamily="34" charset="0"/>
            </a:rPr>
            <a:t>або</a:t>
          </a:r>
          <a:r>
            <a:rPr lang="ru-RU" i="1" dirty="0">
              <a:latin typeface="Candara" pitchFamily="34" charset="0"/>
            </a:rPr>
            <a:t> буде погашена </a:t>
          </a:r>
          <a:r>
            <a:rPr lang="ru-RU" i="1" dirty="0" err="1">
              <a:latin typeface="Candara" pitchFamily="34" charset="0"/>
            </a:rPr>
            <a:t>протягом</a:t>
          </a:r>
          <a:r>
            <a:rPr lang="ru-RU" i="1" dirty="0">
              <a:latin typeface="Candara" pitchFamily="34" charset="0"/>
            </a:rPr>
            <a:t> </a:t>
          </a:r>
          <a:r>
            <a:rPr lang="ru-RU" i="1" dirty="0" err="1">
              <a:latin typeface="Candara" pitchFamily="34" charset="0"/>
            </a:rPr>
            <a:t>дванадцяти</a:t>
          </a:r>
          <a:r>
            <a:rPr lang="ru-RU" i="1" dirty="0">
              <a:latin typeface="Candara" pitchFamily="34" charset="0"/>
            </a:rPr>
            <a:t> </a:t>
          </a:r>
          <a:r>
            <a:rPr lang="ru-RU" i="1" dirty="0" err="1">
              <a:latin typeface="Candara" pitchFamily="34" charset="0"/>
            </a:rPr>
            <a:t>місяців</a:t>
          </a:r>
          <a:r>
            <a:rPr lang="ru-RU" i="1" dirty="0">
              <a:latin typeface="Candara" pitchFamily="34" charset="0"/>
            </a:rPr>
            <a:t> </a:t>
          </a:r>
          <a:r>
            <a:rPr lang="ru-RU" i="1" dirty="0" err="1">
              <a:latin typeface="Candara" pitchFamily="34" charset="0"/>
            </a:rPr>
            <a:t>з</a:t>
          </a:r>
          <a:r>
            <a:rPr lang="ru-RU" i="1" dirty="0">
              <a:latin typeface="Candara" pitchFamily="34" charset="0"/>
            </a:rPr>
            <a:t> </a:t>
          </a:r>
          <a:r>
            <a:rPr lang="ru-RU" i="1" dirty="0" err="1">
              <a:latin typeface="Candara" pitchFamily="34" charset="0"/>
            </a:rPr>
            <a:t>дати</a:t>
          </a:r>
          <a:r>
            <a:rPr lang="ru-RU" i="1" dirty="0">
              <a:latin typeface="Candara" pitchFamily="34" charset="0"/>
            </a:rPr>
            <a:t> балансу.</a:t>
          </a:r>
          <a:endParaRPr lang="uk-UA" i="1" dirty="0">
            <a:latin typeface="Candara" pitchFamily="34" charset="0"/>
          </a:endParaRPr>
        </a:p>
      </dgm:t>
    </dgm:pt>
    <dgm:pt modelId="{AFC10087-D71D-42B4-B0A8-2E0CF54D482A}" type="parTrans" cxnId="{68E219F4-7746-45A2-9328-A38E821E6984}">
      <dgm:prSet/>
      <dgm:spPr/>
      <dgm:t>
        <a:bodyPr/>
        <a:lstStyle/>
        <a:p>
          <a:endParaRPr lang="uk-UA"/>
        </a:p>
      </dgm:t>
    </dgm:pt>
    <dgm:pt modelId="{AA7148A4-5A3C-4529-8389-2E5CDB6185F9}" type="sibTrans" cxnId="{68E219F4-7746-45A2-9328-A38E821E6984}">
      <dgm:prSet/>
      <dgm:spPr/>
      <dgm:t>
        <a:bodyPr/>
        <a:lstStyle/>
        <a:p>
          <a:endParaRPr lang="uk-UA"/>
        </a:p>
      </dgm:t>
    </dgm:pt>
    <dgm:pt modelId="{C2DF0643-7ECE-46EE-8ADE-DEC025FA66B0}">
      <dgm:prSet phldrT="[Текст]" custT="1"/>
      <dgm:spPr/>
      <dgm:t>
        <a:bodyPr/>
        <a:lstStyle/>
        <a:p>
          <a:r>
            <a:rPr lang="uk-UA" sz="2400" b="1" i="1" dirty="0" err="1">
              <a:latin typeface="Candara" pitchFamily="34" charset="0"/>
            </a:rPr>
            <a:t>довгост-рокова</a:t>
          </a:r>
          <a:endParaRPr lang="uk-UA" sz="2400" b="1" i="1" dirty="0">
            <a:latin typeface="Candara" pitchFamily="34" charset="0"/>
          </a:endParaRPr>
        </a:p>
      </dgm:t>
    </dgm:pt>
    <dgm:pt modelId="{3BD7A4D6-8858-4987-9BB9-2EA6376818D5}" type="parTrans" cxnId="{D6D11A3B-67FA-4708-9E53-EB8BE74774D2}">
      <dgm:prSet/>
      <dgm:spPr/>
      <dgm:t>
        <a:bodyPr/>
        <a:lstStyle/>
        <a:p>
          <a:endParaRPr lang="uk-UA"/>
        </a:p>
      </dgm:t>
    </dgm:pt>
    <dgm:pt modelId="{13184CAB-B6F2-4F28-A57D-68E3984C3CDA}" type="sibTrans" cxnId="{D6D11A3B-67FA-4708-9E53-EB8BE74774D2}">
      <dgm:prSet/>
      <dgm:spPr/>
      <dgm:t>
        <a:bodyPr/>
        <a:lstStyle/>
        <a:p>
          <a:endParaRPr lang="uk-UA"/>
        </a:p>
      </dgm:t>
    </dgm:pt>
    <dgm:pt modelId="{0485A810-574F-4347-8068-1BA01A55F70B}">
      <dgm:prSet phldrT="[Текст]"/>
      <dgm:spPr/>
      <dgm:t>
        <a:bodyPr/>
        <a:lstStyle/>
        <a:p>
          <a:r>
            <a:rPr lang="uk-UA" i="1" dirty="0">
              <a:latin typeface="Candara" pitchFamily="34" charset="0"/>
            </a:rPr>
            <a:t>сума дебіторської заборгованості, яка не виникає в ході нормального операційного циклу та буде погашена після дванадцяти місяців з дати балансу. </a:t>
          </a:r>
        </a:p>
      </dgm:t>
    </dgm:pt>
    <dgm:pt modelId="{FBA0D4CF-D32B-45C0-8FCF-7FE68533B2D4}" type="parTrans" cxnId="{67965236-CA72-4B16-AB13-C37347599E78}">
      <dgm:prSet/>
      <dgm:spPr/>
      <dgm:t>
        <a:bodyPr/>
        <a:lstStyle/>
        <a:p>
          <a:endParaRPr lang="uk-UA"/>
        </a:p>
      </dgm:t>
    </dgm:pt>
    <dgm:pt modelId="{EEFD5A70-6069-4E53-B702-2D22A65D331E}" type="sibTrans" cxnId="{67965236-CA72-4B16-AB13-C37347599E78}">
      <dgm:prSet/>
      <dgm:spPr/>
      <dgm:t>
        <a:bodyPr/>
        <a:lstStyle/>
        <a:p>
          <a:endParaRPr lang="uk-UA"/>
        </a:p>
      </dgm:t>
    </dgm:pt>
    <dgm:pt modelId="{8695BB29-1556-422E-89FC-02C9DF373032}" type="pres">
      <dgm:prSet presAssocID="{F17C9722-481D-4444-A3C9-6E68182B75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727D2-7704-41E5-9729-E495F7F7382D}" type="pres">
      <dgm:prSet presAssocID="{6988C6C5-A4E4-4C72-B701-5B2CC70DD1A4}" presName="linNode" presStyleCnt="0"/>
      <dgm:spPr/>
    </dgm:pt>
    <dgm:pt modelId="{D1338974-F653-47A0-A262-F3B784A69644}" type="pres">
      <dgm:prSet presAssocID="{6988C6C5-A4E4-4C72-B701-5B2CC70DD1A4}" presName="parentText" presStyleLbl="node1" presStyleIdx="0" presStyleCnt="2" custScaleX="573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21B40-2275-4E36-A4DF-C725C6E095B0}" type="pres">
      <dgm:prSet presAssocID="{6988C6C5-A4E4-4C72-B701-5B2CC70DD1A4}" presName="descendantText" presStyleLbl="alignAccFollowNode1" presStyleIdx="0" presStyleCnt="2" custScaleX="125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9C3AF-CD8A-42E8-B16A-80BF32172735}" type="pres">
      <dgm:prSet presAssocID="{8F799439-5D2B-40BF-9775-1674A0F8173F}" presName="sp" presStyleCnt="0"/>
      <dgm:spPr/>
    </dgm:pt>
    <dgm:pt modelId="{C9A056E5-C13D-46AE-B575-A1FB424E1087}" type="pres">
      <dgm:prSet presAssocID="{C2DF0643-7ECE-46EE-8ADE-DEC025FA66B0}" presName="linNode" presStyleCnt="0"/>
      <dgm:spPr/>
    </dgm:pt>
    <dgm:pt modelId="{954D6C93-B7E5-455E-858F-9AD5B81153D4}" type="pres">
      <dgm:prSet presAssocID="{C2DF0643-7ECE-46EE-8ADE-DEC025FA66B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C2B8-73AD-48E6-BA9D-8214A28EDD46}" type="pres">
      <dgm:prSet presAssocID="{C2DF0643-7ECE-46EE-8ADE-DEC025FA66B0}" presName="descendantText" presStyleLbl="alignAccFollowNode1" presStyleIdx="1" presStyleCnt="2" custScaleX="199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100722-5113-4FC7-87BF-A5176646F69E}" type="presOf" srcId="{C2DF0643-7ECE-46EE-8ADE-DEC025FA66B0}" destId="{954D6C93-B7E5-455E-858F-9AD5B81153D4}" srcOrd="0" destOrd="0" presId="urn:microsoft.com/office/officeart/2005/8/layout/vList5"/>
    <dgm:cxn modelId="{BFE8A917-30B9-46D9-9CB3-C71BAC550D3A}" type="presOf" srcId="{F17C9722-481D-4444-A3C9-6E68182B750C}" destId="{8695BB29-1556-422E-89FC-02C9DF373032}" srcOrd="0" destOrd="0" presId="urn:microsoft.com/office/officeart/2005/8/layout/vList5"/>
    <dgm:cxn modelId="{BA5AF9EA-C309-481C-82D4-5D9B62C6ECEA}" srcId="{F17C9722-481D-4444-A3C9-6E68182B750C}" destId="{6988C6C5-A4E4-4C72-B701-5B2CC70DD1A4}" srcOrd="0" destOrd="0" parTransId="{42FCCB8E-13DD-4B1A-B1DD-7EBE1C033B01}" sibTransId="{8F799439-5D2B-40BF-9775-1674A0F8173F}"/>
    <dgm:cxn modelId="{68E219F4-7746-45A2-9328-A38E821E6984}" srcId="{6988C6C5-A4E4-4C72-B701-5B2CC70DD1A4}" destId="{2410A2E1-5A59-4697-A651-D5EC090AF1D8}" srcOrd="0" destOrd="0" parTransId="{AFC10087-D71D-42B4-B0A8-2E0CF54D482A}" sibTransId="{AA7148A4-5A3C-4529-8389-2E5CDB6185F9}"/>
    <dgm:cxn modelId="{67965236-CA72-4B16-AB13-C37347599E78}" srcId="{C2DF0643-7ECE-46EE-8ADE-DEC025FA66B0}" destId="{0485A810-574F-4347-8068-1BA01A55F70B}" srcOrd="0" destOrd="0" parTransId="{FBA0D4CF-D32B-45C0-8FCF-7FE68533B2D4}" sibTransId="{EEFD5A70-6069-4E53-B702-2D22A65D331E}"/>
    <dgm:cxn modelId="{5C1A9420-5BF9-446D-8CDF-99E839BF1EA1}" type="presOf" srcId="{0485A810-574F-4347-8068-1BA01A55F70B}" destId="{6D04C2B8-73AD-48E6-BA9D-8214A28EDD46}" srcOrd="0" destOrd="0" presId="urn:microsoft.com/office/officeart/2005/8/layout/vList5"/>
    <dgm:cxn modelId="{E591C4CA-ED5C-4B15-A393-CCD859FF20D3}" type="presOf" srcId="{6988C6C5-A4E4-4C72-B701-5B2CC70DD1A4}" destId="{D1338974-F653-47A0-A262-F3B784A69644}" srcOrd="0" destOrd="0" presId="urn:microsoft.com/office/officeart/2005/8/layout/vList5"/>
    <dgm:cxn modelId="{9EE7BBC8-5471-4F28-8381-067012B2A2B9}" type="presOf" srcId="{2410A2E1-5A59-4697-A651-D5EC090AF1D8}" destId="{DF921B40-2275-4E36-A4DF-C725C6E095B0}" srcOrd="0" destOrd="0" presId="urn:microsoft.com/office/officeart/2005/8/layout/vList5"/>
    <dgm:cxn modelId="{D6D11A3B-67FA-4708-9E53-EB8BE74774D2}" srcId="{F17C9722-481D-4444-A3C9-6E68182B750C}" destId="{C2DF0643-7ECE-46EE-8ADE-DEC025FA66B0}" srcOrd="1" destOrd="0" parTransId="{3BD7A4D6-8858-4987-9BB9-2EA6376818D5}" sibTransId="{13184CAB-B6F2-4F28-A57D-68E3984C3CDA}"/>
    <dgm:cxn modelId="{0E29640C-0F36-411B-B88E-21BB6E712163}" type="presParOf" srcId="{8695BB29-1556-422E-89FC-02C9DF373032}" destId="{091727D2-7704-41E5-9729-E495F7F7382D}" srcOrd="0" destOrd="0" presId="urn:microsoft.com/office/officeart/2005/8/layout/vList5"/>
    <dgm:cxn modelId="{B9BF4DC4-CBB8-4B5E-AB97-1B3BC3D6ED43}" type="presParOf" srcId="{091727D2-7704-41E5-9729-E495F7F7382D}" destId="{D1338974-F653-47A0-A262-F3B784A69644}" srcOrd="0" destOrd="0" presId="urn:microsoft.com/office/officeart/2005/8/layout/vList5"/>
    <dgm:cxn modelId="{8E4BC24C-2F4F-400E-A58D-190CA5219B45}" type="presParOf" srcId="{091727D2-7704-41E5-9729-E495F7F7382D}" destId="{DF921B40-2275-4E36-A4DF-C725C6E095B0}" srcOrd="1" destOrd="0" presId="urn:microsoft.com/office/officeart/2005/8/layout/vList5"/>
    <dgm:cxn modelId="{83F8023E-8B06-4B0E-9CBF-8DE31D5A91D1}" type="presParOf" srcId="{8695BB29-1556-422E-89FC-02C9DF373032}" destId="{88C9C3AF-CD8A-42E8-B16A-80BF32172735}" srcOrd="1" destOrd="0" presId="urn:microsoft.com/office/officeart/2005/8/layout/vList5"/>
    <dgm:cxn modelId="{25B4D840-A392-4731-9F91-424BDC0757A2}" type="presParOf" srcId="{8695BB29-1556-422E-89FC-02C9DF373032}" destId="{C9A056E5-C13D-46AE-B575-A1FB424E1087}" srcOrd="2" destOrd="0" presId="urn:microsoft.com/office/officeart/2005/8/layout/vList5"/>
    <dgm:cxn modelId="{B014728F-7823-4630-A883-3FFDA725C2DC}" type="presParOf" srcId="{C9A056E5-C13D-46AE-B575-A1FB424E1087}" destId="{954D6C93-B7E5-455E-858F-9AD5B81153D4}" srcOrd="0" destOrd="0" presId="urn:microsoft.com/office/officeart/2005/8/layout/vList5"/>
    <dgm:cxn modelId="{6A6A5532-E30B-4A2B-9C3F-66CB287B6436}" type="presParOf" srcId="{C9A056E5-C13D-46AE-B575-A1FB424E1087}" destId="{6D04C2B8-73AD-48E6-BA9D-8214A28EDD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4FACB-DF98-4113-AAFC-569005DA7D77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E4D0471-9F30-4DA6-A590-E03EF92DBC36}">
      <dgm:prSet phldrT="[Текст]" custT="1"/>
      <dgm:spPr/>
      <dgm:t>
        <a:bodyPr/>
        <a:lstStyle/>
        <a:p>
          <a:r>
            <a:rPr lang="uk-UA" sz="2400" b="1" i="1" noProof="0" dirty="0">
              <a:latin typeface="Candara" pitchFamily="34" charset="0"/>
            </a:rPr>
            <a:t>За  характером утворення дебіторська заборгованість поділяється на: </a:t>
          </a:r>
        </a:p>
      </dgm:t>
    </dgm:pt>
    <dgm:pt modelId="{8A5731BB-F437-4AAF-9BA4-251B27072404}" type="parTrans" cxnId="{658D7A53-E77B-47EE-9301-95ADE2AE9F00}">
      <dgm:prSet/>
      <dgm:spPr/>
      <dgm:t>
        <a:bodyPr/>
        <a:lstStyle/>
        <a:p>
          <a:endParaRPr lang="uk-UA"/>
        </a:p>
      </dgm:t>
    </dgm:pt>
    <dgm:pt modelId="{3E57F505-BD11-4FE3-9FAE-951874FA0F23}" type="sibTrans" cxnId="{658D7A53-E77B-47EE-9301-95ADE2AE9F00}">
      <dgm:prSet/>
      <dgm:spPr/>
      <dgm:t>
        <a:bodyPr/>
        <a:lstStyle/>
        <a:p>
          <a:endParaRPr lang="uk-UA"/>
        </a:p>
      </dgm:t>
    </dgm:pt>
    <dgm:pt modelId="{0CE9FC31-53D8-47D5-8E2D-4AD5298B207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i="1" dirty="0" err="1">
              <a:latin typeface="Candara" pitchFamily="34" charset="0"/>
            </a:rPr>
            <a:t>Нормальну</a:t>
          </a:r>
          <a:r>
            <a:rPr lang="ru-RU" sz="2400" b="1" i="1" dirty="0">
              <a:latin typeface="Candara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ru-RU" sz="2400" i="0" dirty="0"/>
            <a:t>(</a:t>
          </a:r>
          <a:r>
            <a:rPr lang="ru-RU" sz="2400" i="0" dirty="0" err="1"/>
            <a:t>обумовлена</a:t>
          </a:r>
          <a:r>
            <a:rPr lang="ru-RU" sz="2400" i="0" dirty="0"/>
            <a:t> ходом </a:t>
          </a:r>
          <a:r>
            <a:rPr lang="ru-RU" sz="2400" i="0" dirty="0" err="1"/>
            <a:t>виконання</a:t>
          </a:r>
          <a:r>
            <a:rPr lang="ru-RU" sz="2400" i="0" dirty="0"/>
            <a:t> </a:t>
          </a:r>
          <a:r>
            <a:rPr lang="ru-RU" sz="2400" i="0" dirty="0" err="1"/>
            <a:t>виробничої</a:t>
          </a:r>
          <a:r>
            <a:rPr lang="ru-RU" sz="2400" i="0" dirty="0"/>
            <a:t> </a:t>
          </a:r>
          <a:r>
            <a:rPr lang="ru-RU" sz="2400" i="0" dirty="0" err="1"/>
            <a:t>програми</a:t>
          </a:r>
          <a:r>
            <a:rPr lang="ru-RU" sz="2400" i="0" dirty="0"/>
            <a:t> </a:t>
          </a:r>
          <a:r>
            <a:rPr lang="ru-RU" sz="2400" i="0" dirty="0" err="1"/>
            <a:t>підприємства</a:t>
          </a:r>
          <a:r>
            <a:rPr lang="ru-RU" sz="2400" i="0" dirty="0"/>
            <a:t>)</a:t>
          </a:r>
          <a:endParaRPr lang="uk-UA" sz="2400" i="0" dirty="0"/>
        </a:p>
      </dgm:t>
    </dgm:pt>
    <dgm:pt modelId="{0BA18D91-07A0-417C-A7D7-E9EEA2842B1A}" type="parTrans" cxnId="{461AB1D6-2BDE-425F-9A52-B77B59D0B30B}">
      <dgm:prSet/>
      <dgm:spPr/>
      <dgm:t>
        <a:bodyPr/>
        <a:lstStyle/>
        <a:p>
          <a:endParaRPr lang="uk-UA"/>
        </a:p>
      </dgm:t>
    </dgm:pt>
    <dgm:pt modelId="{46B9860E-2563-43D5-991A-32D0A781B92B}" type="sibTrans" cxnId="{461AB1D6-2BDE-425F-9A52-B77B59D0B30B}">
      <dgm:prSet/>
      <dgm:spPr/>
      <dgm:t>
        <a:bodyPr/>
        <a:lstStyle/>
        <a:p>
          <a:endParaRPr lang="uk-UA"/>
        </a:p>
      </dgm:t>
    </dgm:pt>
    <dgm:pt modelId="{5E27021C-4907-44FA-968C-F46F3998B3D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i="1" dirty="0" err="1">
              <a:latin typeface="Candara" pitchFamily="34" charset="0"/>
            </a:rPr>
            <a:t>Невиправдану</a:t>
          </a:r>
          <a:r>
            <a:rPr lang="ru-RU" sz="2400" b="1" i="1" dirty="0">
              <a:latin typeface="Candara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ru-RU" sz="2400" dirty="0"/>
            <a:t>(</a:t>
          </a:r>
          <a:r>
            <a:rPr lang="ru-RU" sz="2400" dirty="0" err="1"/>
            <a:t>товари</a:t>
          </a:r>
          <a:r>
            <a:rPr lang="ru-RU" sz="2400" dirty="0"/>
            <a:t> </a:t>
          </a:r>
          <a:r>
            <a:rPr lang="ru-RU" sz="2400" dirty="0" err="1"/>
            <a:t>відвантажені</a:t>
          </a:r>
          <a:r>
            <a:rPr lang="ru-RU" sz="2400" dirty="0"/>
            <a:t>, </a:t>
          </a:r>
          <a:r>
            <a:rPr lang="ru-RU" sz="2400" dirty="0" err="1"/>
            <a:t>але</a:t>
          </a:r>
          <a:r>
            <a:rPr lang="ru-RU" sz="2400" dirty="0"/>
            <a:t> не </a:t>
          </a:r>
          <a:r>
            <a:rPr lang="ru-RU" sz="2400" dirty="0" err="1"/>
            <a:t>сплачені</a:t>
          </a:r>
          <a:r>
            <a:rPr lang="ru-RU" sz="2400" dirty="0"/>
            <a:t> в строк, </a:t>
          </a:r>
          <a:r>
            <a:rPr lang="ru-RU" sz="2400" dirty="0" err="1"/>
            <a:t>заборгованість</a:t>
          </a:r>
          <a:r>
            <a:rPr lang="ru-RU" sz="2400" dirty="0"/>
            <a:t> по недостачах </a:t>
          </a:r>
          <a:r>
            <a:rPr lang="ru-RU" sz="2400" dirty="0" err="1"/>
            <a:t>і</a:t>
          </a:r>
          <a:r>
            <a:rPr lang="ru-RU" sz="2400" dirty="0"/>
            <a:t> </a:t>
          </a:r>
          <a:endParaRPr lang="uk-UA" sz="2400" dirty="0"/>
        </a:p>
        <a:p>
          <a:pPr>
            <a:spcAft>
              <a:spcPts val="0"/>
            </a:spcAft>
          </a:pPr>
          <a:r>
            <a:rPr lang="uk-UA" sz="2400" dirty="0"/>
            <a:t>розкраданнях). </a:t>
          </a:r>
        </a:p>
        <a:p>
          <a:pPr>
            <a:spcAft>
              <a:spcPct val="35000"/>
            </a:spcAft>
          </a:pPr>
          <a:endParaRPr lang="uk-UA" sz="1800" dirty="0"/>
        </a:p>
      </dgm:t>
    </dgm:pt>
    <dgm:pt modelId="{AA1FEDAC-7B3F-4FCB-905E-754D09FFAF44}" type="parTrans" cxnId="{1BE506FE-4F48-4FB7-8E5B-76825824E085}">
      <dgm:prSet/>
      <dgm:spPr/>
      <dgm:t>
        <a:bodyPr/>
        <a:lstStyle/>
        <a:p>
          <a:endParaRPr lang="uk-UA"/>
        </a:p>
      </dgm:t>
    </dgm:pt>
    <dgm:pt modelId="{0E6596F7-CBCF-42B4-9902-3D31F9D24A4D}" type="sibTrans" cxnId="{1BE506FE-4F48-4FB7-8E5B-76825824E085}">
      <dgm:prSet/>
      <dgm:spPr/>
      <dgm:t>
        <a:bodyPr/>
        <a:lstStyle/>
        <a:p>
          <a:endParaRPr lang="uk-UA"/>
        </a:p>
      </dgm:t>
    </dgm:pt>
    <dgm:pt modelId="{99803279-01F4-4AD4-8B2E-1FFE4082866D}" type="pres">
      <dgm:prSet presAssocID="{2F14FACB-DF98-4113-AAFC-569005DA7D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15266-0389-4073-8365-1AC71D41E972}" type="pres">
      <dgm:prSet presAssocID="{9E4D0471-9F30-4DA6-A590-E03EF92DBC36}" presName="root1" presStyleCnt="0"/>
      <dgm:spPr/>
    </dgm:pt>
    <dgm:pt modelId="{B5881012-C1B3-4473-9689-D3F450D1715D}" type="pres">
      <dgm:prSet presAssocID="{9E4D0471-9F30-4DA6-A590-E03EF92DBC3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277B68-667C-426A-815F-1E84589B1153}" type="pres">
      <dgm:prSet presAssocID="{9E4D0471-9F30-4DA6-A590-E03EF92DBC36}" presName="level2hierChild" presStyleCnt="0"/>
      <dgm:spPr/>
    </dgm:pt>
    <dgm:pt modelId="{741E183B-6140-4CE5-AE18-76C5B1360A18}" type="pres">
      <dgm:prSet presAssocID="{0BA18D91-07A0-417C-A7D7-E9EEA2842B1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0BB552A-B49D-484A-BBD9-6E32F07CDD83}" type="pres">
      <dgm:prSet presAssocID="{0BA18D91-07A0-417C-A7D7-E9EEA2842B1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CCFAD4F-859C-413F-8E29-A3734D6E7076}" type="pres">
      <dgm:prSet presAssocID="{0CE9FC31-53D8-47D5-8E2D-4AD5298B2079}" presName="root2" presStyleCnt="0"/>
      <dgm:spPr/>
    </dgm:pt>
    <dgm:pt modelId="{673D4D22-3917-4EDB-95B3-377B9014E8A4}" type="pres">
      <dgm:prSet presAssocID="{0CE9FC31-53D8-47D5-8E2D-4AD5298B207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366885-23A7-4FC8-997A-F00F6B1D6EA6}" type="pres">
      <dgm:prSet presAssocID="{0CE9FC31-53D8-47D5-8E2D-4AD5298B2079}" presName="level3hierChild" presStyleCnt="0"/>
      <dgm:spPr/>
    </dgm:pt>
    <dgm:pt modelId="{3B9D5273-B5EC-40E1-948A-D584C17971BB}" type="pres">
      <dgm:prSet presAssocID="{AA1FEDAC-7B3F-4FCB-905E-754D09FFAF4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9FC3491-8D08-4DDE-962C-F2EE0D61C299}" type="pres">
      <dgm:prSet presAssocID="{AA1FEDAC-7B3F-4FCB-905E-754D09FFAF4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9B2E6EC-85D0-46D8-861A-87BEF8729C72}" type="pres">
      <dgm:prSet presAssocID="{5E27021C-4907-44FA-968C-F46F3998B3D0}" presName="root2" presStyleCnt="0"/>
      <dgm:spPr/>
    </dgm:pt>
    <dgm:pt modelId="{CE0821B5-E833-4642-8AD8-6E71AB1CF5C8}" type="pres">
      <dgm:prSet presAssocID="{5E27021C-4907-44FA-968C-F46F3998B3D0}" presName="LevelTwoTextNode" presStyleLbl="node2" presStyleIdx="1" presStyleCnt="2" custScaleY="128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65465F-C0C8-487A-B5A5-EF8D2699A0AA}" type="pres">
      <dgm:prSet presAssocID="{5E27021C-4907-44FA-968C-F46F3998B3D0}" presName="level3hierChild" presStyleCnt="0"/>
      <dgm:spPr/>
    </dgm:pt>
  </dgm:ptLst>
  <dgm:cxnLst>
    <dgm:cxn modelId="{371C7FE7-8652-4F35-849A-C6E54E8CA2BA}" type="presOf" srcId="{0BA18D91-07A0-417C-A7D7-E9EEA2842B1A}" destId="{741E183B-6140-4CE5-AE18-76C5B1360A18}" srcOrd="0" destOrd="0" presId="urn:microsoft.com/office/officeart/2005/8/layout/hierarchy2"/>
    <dgm:cxn modelId="{1BE506FE-4F48-4FB7-8E5B-76825824E085}" srcId="{9E4D0471-9F30-4DA6-A590-E03EF92DBC36}" destId="{5E27021C-4907-44FA-968C-F46F3998B3D0}" srcOrd="1" destOrd="0" parTransId="{AA1FEDAC-7B3F-4FCB-905E-754D09FFAF44}" sibTransId="{0E6596F7-CBCF-42B4-9902-3D31F9D24A4D}"/>
    <dgm:cxn modelId="{93B24D73-567A-4D5B-A9AF-50DFD27CA668}" type="presOf" srcId="{9E4D0471-9F30-4DA6-A590-E03EF92DBC36}" destId="{B5881012-C1B3-4473-9689-D3F450D1715D}" srcOrd="0" destOrd="0" presId="urn:microsoft.com/office/officeart/2005/8/layout/hierarchy2"/>
    <dgm:cxn modelId="{658D7A53-E77B-47EE-9301-95ADE2AE9F00}" srcId="{2F14FACB-DF98-4113-AAFC-569005DA7D77}" destId="{9E4D0471-9F30-4DA6-A590-E03EF92DBC36}" srcOrd="0" destOrd="0" parTransId="{8A5731BB-F437-4AAF-9BA4-251B27072404}" sibTransId="{3E57F505-BD11-4FE3-9FAE-951874FA0F23}"/>
    <dgm:cxn modelId="{C6DB3157-E490-45DD-BC4D-26FBC5599C1F}" type="presOf" srcId="{5E27021C-4907-44FA-968C-F46F3998B3D0}" destId="{CE0821B5-E833-4642-8AD8-6E71AB1CF5C8}" srcOrd="0" destOrd="0" presId="urn:microsoft.com/office/officeart/2005/8/layout/hierarchy2"/>
    <dgm:cxn modelId="{94214064-667A-47FE-B8D2-B7B2D76C8F78}" type="presOf" srcId="{AA1FEDAC-7B3F-4FCB-905E-754D09FFAF44}" destId="{E9FC3491-8D08-4DDE-962C-F2EE0D61C299}" srcOrd="1" destOrd="0" presId="urn:microsoft.com/office/officeart/2005/8/layout/hierarchy2"/>
    <dgm:cxn modelId="{461AB1D6-2BDE-425F-9A52-B77B59D0B30B}" srcId="{9E4D0471-9F30-4DA6-A590-E03EF92DBC36}" destId="{0CE9FC31-53D8-47D5-8E2D-4AD5298B2079}" srcOrd="0" destOrd="0" parTransId="{0BA18D91-07A0-417C-A7D7-E9EEA2842B1A}" sibTransId="{46B9860E-2563-43D5-991A-32D0A781B92B}"/>
    <dgm:cxn modelId="{C4B32CCF-DDB4-4BB6-93A2-1611C34770C7}" type="presOf" srcId="{AA1FEDAC-7B3F-4FCB-905E-754D09FFAF44}" destId="{3B9D5273-B5EC-40E1-948A-D584C17971BB}" srcOrd="0" destOrd="0" presId="urn:microsoft.com/office/officeart/2005/8/layout/hierarchy2"/>
    <dgm:cxn modelId="{5657F264-D7AB-4957-8A86-5E21AD90FA0A}" type="presOf" srcId="{0BA18D91-07A0-417C-A7D7-E9EEA2842B1A}" destId="{20BB552A-B49D-484A-BBD9-6E32F07CDD83}" srcOrd="1" destOrd="0" presId="urn:microsoft.com/office/officeart/2005/8/layout/hierarchy2"/>
    <dgm:cxn modelId="{CAE96C51-379F-4006-AF24-D142B1029412}" type="presOf" srcId="{2F14FACB-DF98-4113-AAFC-569005DA7D77}" destId="{99803279-01F4-4AD4-8B2E-1FFE4082866D}" srcOrd="0" destOrd="0" presId="urn:microsoft.com/office/officeart/2005/8/layout/hierarchy2"/>
    <dgm:cxn modelId="{D6EAC22B-F8CA-4295-85C1-45F3435DD26D}" type="presOf" srcId="{0CE9FC31-53D8-47D5-8E2D-4AD5298B2079}" destId="{673D4D22-3917-4EDB-95B3-377B9014E8A4}" srcOrd="0" destOrd="0" presId="urn:microsoft.com/office/officeart/2005/8/layout/hierarchy2"/>
    <dgm:cxn modelId="{DA9B6AE9-67DD-4935-852B-CE10D98A1A0D}" type="presParOf" srcId="{99803279-01F4-4AD4-8B2E-1FFE4082866D}" destId="{13015266-0389-4073-8365-1AC71D41E972}" srcOrd="0" destOrd="0" presId="urn:microsoft.com/office/officeart/2005/8/layout/hierarchy2"/>
    <dgm:cxn modelId="{488E3B9F-4EF9-4A40-9751-47FB70CA0E3C}" type="presParOf" srcId="{13015266-0389-4073-8365-1AC71D41E972}" destId="{B5881012-C1B3-4473-9689-D3F450D1715D}" srcOrd="0" destOrd="0" presId="urn:microsoft.com/office/officeart/2005/8/layout/hierarchy2"/>
    <dgm:cxn modelId="{90A04EE3-AF15-42F7-8D91-CCCB3EFC01DD}" type="presParOf" srcId="{13015266-0389-4073-8365-1AC71D41E972}" destId="{DD277B68-667C-426A-815F-1E84589B1153}" srcOrd="1" destOrd="0" presId="urn:microsoft.com/office/officeart/2005/8/layout/hierarchy2"/>
    <dgm:cxn modelId="{3C15745F-7623-40C1-9069-2580791F6B4E}" type="presParOf" srcId="{DD277B68-667C-426A-815F-1E84589B1153}" destId="{741E183B-6140-4CE5-AE18-76C5B1360A18}" srcOrd="0" destOrd="0" presId="urn:microsoft.com/office/officeart/2005/8/layout/hierarchy2"/>
    <dgm:cxn modelId="{ADC45CDF-11E1-4E9F-BA2E-B2F9B35A6288}" type="presParOf" srcId="{741E183B-6140-4CE5-AE18-76C5B1360A18}" destId="{20BB552A-B49D-484A-BBD9-6E32F07CDD83}" srcOrd="0" destOrd="0" presId="urn:microsoft.com/office/officeart/2005/8/layout/hierarchy2"/>
    <dgm:cxn modelId="{70DFAB25-4E37-46F1-95A6-B90F9A1B4069}" type="presParOf" srcId="{DD277B68-667C-426A-815F-1E84589B1153}" destId="{FCCFAD4F-859C-413F-8E29-A3734D6E7076}" srcOrd="1" destOrd="0" presId="urn:microsoft.com/office/officeart/2005/8/layout/hierarchy2"/>
    <dgm:cxn modelId="{826D8FE3-1DAC-4EDA-9277-A7DEBE673FF4}" type="presParOf" srcId="{FCCFAD4F-859C-413F-8E29-A3734D6E7076}" destId="{673D4D22-3917-4EDB-95B3-377B9014E8A4}" srcOrd="0" destOrd="0" presId="urn:microsoft.com/office/officeart/2005/8/layout/hierarchy2"/>
    <dgm:cxn modelId="{8EE62AD8-E9A8-4103-9F3D-1483BEB9EC1A}" type="presParOf" srcId="{FCCFAD4F-859C-413F-8E29-A3734D6E7076}" destId="{20366885-23A7-4FC8-997A-F00F6B1D6EA6}" srcOrd="1" destOrd="0" presId="urn:microsoft.com/office/officeart/2005/8/layout/hierarchy2"/>
    <dgm:cxn modelId="{B6FFF061-393B-4FED-8A27-8FA1326C9688}" type="presParOf" srcId="{DD277B68-667C-426A-815F-1E84589B1153}" destId="{3B9D5273-B5EC-40E1-948A-D584C17971BB}" srcOrd="2" destOrd="0" presId="urn:microsoft.com/office/officeart/2005/8/layout/hierarchy2"/>
    <dgm:cxn modelId="{3E3D96A3-8AB5-4626-8DDB-B2FACF867626}" type="presParOf" srcId="{3B9D5273-B5EC-40E1-948A-D584C17971BB}" destId="{E9FC3491-8D08-4DDE-962C-F2EE0D61C299}" srcOrd="0" destOrd="0" presId="urn:microsoft.com/office/officeart/2005/8/layout/hierarchy2"/>
    <dgm:cxn modelId="{BC0F6ED7-05EE-4BB3-94DC-30C6E155E144}" type="presParOf" srcId="{DD277B68-667C-426A-815F-1E84589B1153}" destId="{39B2E6EC-85D0-46D8-861A-87BEF8729C72}" srcOrd="3" destOrd="0" presId="urn:microsoft.com/office/officeart/2005/8/layout/hierarchy2"/>
    <dgm:cxn modelId="{BB5E5E7A-B903-434B-87B7-4754FF0CA1C3}" type="presParOf" srcId="{39B2E6EC-85D0-46D8-861A-87BEF8729C72}" destId="{CE0821B5-E833-4642-8AD8-6E71AB1CF5C8}" srcOrd="0" destOrd="0" presId="urn:microsoft.com/office/officeart/2005/8/layout/hierarchy2"/>
    <dgm:cxn modelId="{7FB1834B-7216-443F-A08F-D47F39D020C1}" type="presParOf" srcId="{39B2E6EC-85D0-46D8-861A-87BEF8729C72}" destId="{3665465F-C0C8-487A-B5A5-EF8D2699A0A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408E1A-32F2-4CE3-9694-C8C81B5AAC13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FB307D8-3D6E-4F66-949E-0E6E3DDF3AA2}">
      <dgm:prSet phldrT="[Текст]" custT="1"/>
      <dgm:spPr/>
      <dgm:t>
        <a:bodyPr/>
        <a:lstStyle/>
        <a:p>
          <a:r>
            <a:rPr lang="uk-UA" sz="3200" b="1" i="1" noProof="0" dirty="0">
              <a:latin typeface="Candara" pitchFamily="34" charset="0"/>
            </a:rPr>
            <a:t>Дебіторська заборгованість в своїй суті має дві істотні ознаки: </a:t>
          </a:r>
        </a:p>
      </dgm:t>
    </dgm:pt>
    <dgm:pt modelId="{CB573DCA-A4BD-48A1-8AF8-C4CCD4CA8B44}" type="parTrans" cxnId="{BD6F658F-D2D4-48A7-8E4E-08A9CD9D6DAC}">
      <dgm:prSet/>
      <dgm:spPr/>
      <dgm:t>
        <a:bodyPr/>
        <a:lstStyle/>
        <a:p>
          <a:endParaRPr lang="uk-UA"/>
        </a:p>
      </dgm:t>
    </dgm:pt>
    <dgm:pt modelId="{AC3D1705-3792-46B2-820C-05D65EE53171}" type="sibTrans" cxnId="{BD6F658F-D2D4-48A7-8E4E-08A9CD9D6DAC}">
      <dgm:prSet/>
      <dgm:spPr/>
      <dgm:t>
        <a:bodyPr/>
        <a:lstStyle/>
        <a:p>
          <a:endParaRPr lang="uk-UA"/>
        </a:p>
      </dgm:t>
    </dgm:pt>
    <dgm:pt modelId="{2157E2A0-DDF3-4F4F-96B4-8252D1B1CC8B}">
      <dgm:prSet phldrT="[Текст]" custT="1"/>
      <dgm:spPr/>
      <dgm:t>
        <a:bodyPr/>
        <a:lstStyle/>
        <a:p>
          <a:r>
            <a:rPr lang="ru-RU" sz="2400" b="1" i="1" dirty="0" err="1">
              <a:latin typeface="Century" pitchFamily="18" charset="0"/>
            </a:rPr>
            <a:t>з</a:t>
          </a:r>
          <a:r>
            <a:rPr lang="ru-RU" sz="2400" b="1" i="1" dirty="0">
              <a:latin typeface="Century" pitchFamily="18" charset="0"/>
            </a:rPr>
            <a:t> одного боку для </a:t>
          </a:r>
          <a:r>
            <a:rPr lang="ru-RU" sz="2400" b="1" i="1" dirty="0" err="1">
              <a:latin typeface="Century" pitchFamily="18" charset="0"/>
            </a:rPr>
            <a:t>дебітора</a:t>
          </a:r>
          <a:r>
            <a:rPr lang="ru-RU" sz="2400" i="0" dirty="0">
              <a:latin typeface="Century" pitchFamily="18" charset="0"/>
            </a:rPr>
            <a:t> - вона </a:t>
          </a:r>
          <a:r>
            <a:rPr lang="ru-RU" sz="2400" i="0" dirty="0" err="1">
              <a:latin typeface="Century" pitchFamily="18" charset="0"/>
            </a:rPr>
            <a:t>джерело</a:t>
          </a:r>
          <a:r>
            <a:rPr lang="ru-RU" sz="2400" i="0" dirty="0">
              <a:latin typeface="Century" pitchFamily="18" charset="0"/>
            </a:rPr>
            <a:t> </a:t>
          </a:r>
          <a:r>
            <a:rPr lang="ru-RU" sz="2400" i="0" dirty="0" err="1">
              <a:latin typeface="Century" pitchFamily="18" charset="0"/>
            </a:rPr>
            <a:t>безкоштовних</a:t>
          </a:r>
          <a:r>
            <a:rPr lang="ru-RU" sz="2400" i="0" dirty="0">
              <a:latin typeface="Century" pitchFamily="18" charset="0"/>
            </a:rPr>
            <a:t> </a:t>
          </a:r>
          <a:r>
            <a:rPr lang="ru-RU" sz="2400" i="0" dirty="0" err="1">
              <a:latin typeface="Century" pitchFamily="18" charset="0"/>
            </a:rPr>
            <a:t>засобів</a:t>
          </a:r>
          <a:r>
            <a:rPr lang="ru-RU" sz="2400" i="0" dirty="0">
              <a:latin typeface="Century" pitchFamily="18" charset="0"/>
            </a:rPr>
            <a:t>; </a:t>
          </a:r>
          <a:endParaRPr lang="uk-UA" sz="2400" i="0" dirty="0">
            <a:latin typeface="Century" pitchFamily="18" charset="0"/>
          </a:endParaRPr>
        </a:p>
      </dgm:t>
    </dgm:pt>
    <dgm:pt modelId="{B4BFF09E-05C7-4A7B-B6FD-91FF5B4DFB42}" type="parTrans" cxnId="{86BB932C-2793-4AC6-9664-368EC3070C13}">
      <dgm:prSet/>
      <dgm:spPr/>
      <dgm:t>
        <a:bodyPr/>
        <a:lstStyle/>
        <a:p>
          <a:endParaRPr lang="uk-UA"/>
        </a:p>
      </dgm:t>
    </dgm:pt>
    <dgm:pt modelId="{63F797B9-FC64-4FCB-B422-4E47E52FC569}" type="sibTrans" cxnId="{86BB932C-2793-4AC6-9664-368EC3070C13}">
      <dgm:prSet/>
      <dgm:spPr/>
      <dgm:t>
        <a:bodyPr/>
        <a:lstStyle/>
        <a:p>
          <a:endParaRPr lang="uk-UA"/>
        </a:p>
      </dgm:t>
    </dgm:pt>
    <dgm:pt modelId="{AD32B69A-1B59-4887-9B44-60E45A33B343}">
      <dgm:prSet phldrT="[Текст]" custT="1"/>
      <dgm:spPr/>
      <dgm:t>
        <a:bodyPr/>
        <a:lstStyle/>
        <a:p>
          <a:r>
            <a:rPr lang="uk-UA" sz="2400" b="1" i="1" dirty="0">
              <a:latin typeface="Century" pitchFamily="18" charset="0"/>
            </a:rPr>
            <a:t>з іншого боку для кредитора </a:t>
          </a:r>
          <a:r>
            <a:rPr lang="uk-UA" sz="2400" dirty="0">
              <a:latin typeface="Century" pitchFamily="18" charset="0"/>
            </a:rPr>
            <a:t>- це можливість збільшення ареалу розповсюдження його продукції, збільшення ринку розповсюдження робіт і послуг.</a:t>
          </a:r>
        </a:p>
      </dgm:t>
    </dgm:pt>
    <dgm:pt modelId="{D15F1ABD-492E-4482-8CBB-3330D3FD6D01}" type="parTrans" cxnId="{1D92C7DF-3157-44A7-87BA-5A5416D356B6}">
      <dgm:prSet/>
      <dgm:spPr/>
      <dgm:t>
        <a:bodyPr/>
        <a:lstStyle/>
        <a:p>
          <a:endParaRPr lang="uk-UA"/>
        </a:p>
      </dgm:t>
    </dgm:pt>
    <dgm:pt modelId="{DAD72EE3-05AA-4B62-9937-7D491E19DB06}" type="sibTrans" cxnId="{1D92C7DF-3157-44A7-87BA-5A5416D356B6}">
      <dgm:prSet/>
      <dgm:spPr/>
      <dgm:t>
        <a:bodyPr/>
        <a:lstStyle/>
        <a:p>
          <a:endParaRPr lang="uk-UA"/>
        </a:p>
      </dgm:t>
    </dgm:pt>
    <dgm:pt modelId="{CDB86946-5C5A-48E7-A579-715B9EA2B14F}" type="pres">
      <dgm:prSet presAssocID="{9F408E1A-32F2-4CE3-9694-C8C81B5AAC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9B2457-913D-45D8-AAD8-8173ECF4B9ED}" type="pres">
      <dgm:prSet presAssocID="{1FB307D8-3D6E-4F66-949E-0E6E3DDF3AA2}" presName="root" presStyleCnt="0"/>
      <dgm:spPr/>
    </dgm:pt>
    <dgm:pt modelId="{C6F42CD3-E5D2-4E9C-9FFA-9DBA17734CD4}" type="pres">
      <dgm:prSet presAssocID="{1FB307D8-3D6E-4F66-949E-0E6E3DDF3AA2}" presName="rootComposite" presStyleCnt="0"/>
      <dgm:spPr/>
    </dgm:pt>
    <dgm:pt modelId="{C24883B8-27AB-440A-81EB-DC86A03F34E7}" type="pres">
      <dgm:prSet presAssocID="{1FB307D8-3D6E-4F66-949E-0E6E3DDF3AA2}" presName="rootText" presStyleLbl="node1" presStyleIdx="0" presStyleCnt="1" custScaleX="120936" custScaleY="105940" custLinFactNeighborX="589" custLinFactNeighborY="-132"/>
      <dgm:spPr/>
      <dgm:t>
        <a:bodyPr/>
        <a:lstStyle/>
        <a:p>
          <a:endParaRPr lang="ru-RU"/>
        </a:p>
      </dgm:t>
    </dgm:pt>
    <dgm:pt modelId="{F326B326-3126-4771-8C89-2DCEC4AAAF18}" type="pres">
      <dgm:prSet presAssocID="{1FB307D8-3D6E-4F66-949E-0E6E3DDF3AA2}" presName="rootConnector" presStyleLbl="node1" presStyleIdx="0" presStyleCnt="1"/>
      <dgm:spPr/>
      <dgm:t>
        <a:bodyPr/>
        <a:lstStyle/>
        <a:p>
          <a:endParaRPr lang="ru-RU"/>
        </a:p>
      </dgm:t>
    </dgm:pt>
    <dgm:pt modelId="{41F23041-C19C-48E6-8550-37A9CFF06B05}" type="pres">
      <dgm:prSet presAssocID="{1FB307D8-3D6E-4F66-949E-0E6E3DDF3AA2}" presName="childShape" presStyleCnt="0"/>
      <dgm:spPr/>
    </dgm:pt>
    <dgm:pt modelId="{1C663CBE-8C9A-44C9-93E2-3265E26C8A5C}" type="pres">
      <dgm:prSet presAssocID="{B4BFF09E-05C7-4A7B-B6FD-91FF5B4DFB42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39CCF28-071E-4C74-8389-EA4BDAF0F9F9}" type="pres">
      <dgm:prSet presAssocID="{2157E2A0-DDF3-4F4F-96B4-8252D1B1CC8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CCD74-110A-4B2B-9CC2-671C7FFEE51E}" type="pres">
      <dgm:prSet presAssocID="{D15F1ABD-492E-4482-8CBB-3330D3FD6D0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6C098A36-039A-484E-BF17-E1A09CABAFE8}" type="pres">
      <dgm:prSet presAssocID="{AD32B69A-1B59-4887-9B44-60E45A33B343}" presName="childText" presStyleLbl="bgAcc1" presStyleIdx="1" presStyleCnt="2" custScaleX="178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AEA5EC-EE89-4FC4-B808-D26FCE0DA79C}" type="presOf" srcId="{1FB307D8-3D6E-4F66-949E-0E6E3DDF3AA2}" destId="{C24883B8-27AB-440A-81EB-DC86A03F34E7}" srcOrd="0" destOrd="0" presId="urn:microsoft.com/office/officeart/2005/8/layout/hierarchy3"/>
    <dgm:cxn modelId="{CAA3E145-7C30-4AB8-AF4F-9AAC37420E70}" type="presOf" srcId="{AD32B69A-1B59-4887-9B44-60E45A33B343}" destId="{6C098A36-039A-484E-BF17-E1A09CABAFE8}" srcOrd="0" destOrd="0" presId="urn:microsoft.com/office/officeart/2005/8/layout/hierarchy3"/>
    <dgm:cxn modelId="{002CAD6D-1192-4CA8-A89B-B7DE92621BEF}" type="presOf" srcId="{1FB307D8-3D6E-4F66-949E-0E6E3DDF3AA2}" destId="{F326B326-3126-4771-8C89-2DCEC4AAAF18}" srcOrd="1" destOrd="0" presId="urn:microsoft.com/office/officeart/2005/8/layout/hierarchy3"/>
    <dgm:cxn modelId="{C3326CA0-ED98-4D35-9F12-E86ECDF98BCE}" type="presOf" srcId="{B4BFF09E-05C7-4A7B-B6FD-91FF5B4DFB42}" destId="{1C663CBE-8C9A-44C9-93E2-3265E26C8A5C}" srcOrd="0" destOrd="0" presId="urn:microsoft.com/office/officeart/2005/8/layout/hierarchy3"/>
    <dgm:cxn modelId="{86BB932C-2793-4AC6-9664-368EC3070C13}" srcId="{1FB307D8-3D6E-4F66-949E-0E6E3DDF3AA2}" destId="{2157E2A0-DDF3-4F4F-96B4-8252D1B1CC8B}" srcOrd="0" destOrd="0" parTransId="{B4BFF09E-05C7-4A7B-B6FD-91FF5B4DFB42}" sibTransId="{63F797B9-FC64-4FCB-B422-4E47E52FC569}"/>
    <dgm:cxn modelId="{72DA4FEB-C6E1-4A89-A32F-018B16C294AA}" type="presOf" srcId="{2157E2A0-DDF3-4F4F-96B4-8252D1B1CC8B}" destId="{A39CCF28-071E-4C74-8389-EA4BDAF0F9F9}" srcOrd="0" destOrd="0" presId="urn:microsoft.com/office/officeart/2005/8/layout/hierarchy3"/>
    <dgm:cxn modelId="{BD6F658F-D2D4-48A7-8E4E-08A9CD9D6DAC}" srcId="{9F408E1A-32F2-4CE3-9694-C8C81B5AAC13}" destId="{1FB307D8-3D6E-4F66-949E-0E6E3DDF3AA2}" srcOrd="0" destOrd="0" parTransId="{CB573DCA-A4BD-48A1-8AF8-C4CCD4CA8B44}" sibTransId="{AC3D1705-3792-46B2-820C-05D65EE53171}"/>
    <dgm:cxn modelId="{3B29CE52-CCF3-4C3A-B6FC-EF4A54B87803}" type="presOf" srcId="{D15F1ABD-492E-4482-8CBB-3330D3FD6D01}" destId="{9EDCCD74-110A-4B2B-9CC2-671C7FFEE51E}" srcOrd="0" destOrd="0" presId="urn:microsoft.com/office/officeart/2005/8/layout/hierarchy3"/>
    <dgm:cxn modelId="{1D92C7DF-3157-44A7-87BA-5A5416D356B6}" srcId="{1FB307D8-3D6E-4F66-949E-0E6E3DDF3AA2}" destId="{AD32B69A-1B59-4887-9B44-60E45A33B343}" srcOrd="1" destOrd="0" parTransId="{D15F1ABD-492E-4482-8CBB-3330D3FD6D01}" sibTransId="{DAD72EE3-05AA-4B62-9937-7D491E19DB06}"/>
    <dgm:cxn modelId="{4C5B2EA3-5F2C-468F-BDB0-1A796861F696}" type="presOf" srcId="{9F408E1A-32F2-4CE3-9694-C8C81B5AAC13}" destId="{CDB86946-5C5A-48E7-A579-715B9EA2B14F}" srcOrd="0" destOrd="0" presId="urn:microsoft.com/office/officeart/2005/8/layout/hierarchy3"/>
    <dgm:cxn modelId="{D76EB629-1F62-4731-8849-093857A34035}" type="presParOf" srcId="{CDB86946-5C5A-48E7-A579-715B9EA2B14F}" destId="{BA9B2457-913D-45D8-AAD8-8173ECF4B9ED}" srcOrd="0" destOrd="0" presId="urn:microsoft.com/office/officeart/2005/8/layout/hierarchy3"/>
    <dgm:cxn modelId="{B41B2929-6438-44BD-A1B3-CBB147B1D5B0}" type="presParOf" srcId="{BA9B2457-913D-45D8-AAD8-8173ECF4B9ED}" destId="{C6F42CD3-E5D2-4E9C-9FFA-9DBA17734CD4}" srcOrd="0" destOrd="0" presId="urn:microsoft.com/office/officeart/2005/8/layout/hierarchy3"/>
    <dgm:cxn modelId="{6C748E4D-3576-4DE3-9739-CFE70C5BA1C2}" type="presParOf" srcId="{C6F42CD3-E5D2-4E9C-9FFA-9DBA17734CD4}" destId="{C24883B8-27AB-440A-81EB-DC86A03F34E7}" srcOrd="0" destOrd="0" presId="urn:microsoft.com/office/officeart/2005/8/layout/hierarchy3"/>
    <dgm:cxn modelId="{C2222257-2F1E-44B5-927C-8CAE252A3F94}" type="presParOf" srcId="{C6F42CD3-E5D2-4E9C-9FFA-9DBA17734CD4}" destId="{F326B326-3126-4771-8C89-2DCEC4AAAF18}" srcOrd="1" destOrd="0" presId="urn:microsoft.com/office/officeart/2005/8/layout/hierarchy3"/>
    <dgm:cxn modelId="{40C326D3-5DB1-4254-8FB4-5CABB0A00E08}" type="presParOf" srcId="{BA9B2457-913D-45D8-AAD8-8173ECF4B9ED}" destId="{41F23041-C19C-48E6-8550-37A9CFF06B05}" srcOrd="1" destOrd="0" presId="urn:microsoft.com/office/officeart/2005/8/layout/hierarchy3"/>
    <dgm:cxn modelId="{58C4ED9D-8F73-4CFE-9443-F03E9CE3E6D4}" type="presParOf" srcId="{41F23041-C19C-48E6-8550-37A9CFF06B05}" destId="{1C663CBE-8C9A-44C9-93E2-3265E26C8A5C}" srcOrd="0" destOrd="0" presId="urn:microsoft.com/office/officeart/2005/8/layout/hierarchy3"/>
    <dgm:cxn modelId="{B6D73DE9-FA9B-48C5-889D-52AFE53B7958}" type="presParOf" srcId="{41F23041-C19C-48E6-8550-37A9CFF06B05}" destId="{A39CCF28-071E-4C74-8389-EA4BDAF0F9F9}" srcOrd="1" destOrd="0" presId="urn:microsoft.com/office/officeart/2005/8/layout/hierarchy3"/>
    <dgm:cxn modelId="{C3E193E6-6730-4446-9781-B20D16517460}" type="presParOf" srcId="{41F23041-C19C-48E6-8550-37A9CFF06B05}" destId="{9EDCCD74-110A-4B2B-9CC2-671C7FFEE51E}" srcOrd="2" destOrd="0" presId="urn:microsoft.com/office/officeart/2005/8/layout/hierarchy3"/>
    <dgm:cxn modelId="{DB22DFA4-496B-4CC9-A7BD-1794ED8FDDF6}" type="presParOf" srcId="{41F23041-C19C-48E6-8550-37A9CFF06B05}" destId="{6C098A36-039A-484E-BF17-E1A09CABAF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3B4AF6-4E15-4650-860C-06EEB7354031}" type="doc">
      <dgm:prSet loTypeId="urn:microsoft.com/office/officeart/2005/8/layout/default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500839B-459E-402A-A63D-9410AE38813B}">
      <dgm:prSet phldrT="[Текст]" custT="1"/>
      <dgm:spPr/>
      <dgm:t>
        <a:bodyPr/>
        <a:lstStyle/>
        <a:p>
          <a:r>
            <a:rPr lang="ru-RU" sz="1800" i="1" dirty="0">
              <a:latin typeface="Arial" pitchFamily="34" charset="0"/>
              <a:cs typeface="Arial" pitchFamily="34" charset="0"/>
            </a:rPr>
            <a:t>1) </a:t>
          </a:r>
          <a:r>
            <a:rPr lang="ru-RU" sz="1800" i="1" dirty="0" err="1">
              <a:latin typeface="Arial" pitchFamily="34" charset="0"/>
              <a:cs typeface="Arial" pitchFamily="34" charset="0"/>
            </a:rPr>
            <a:t>вимоги</a:t>
          </a:r>
          <a:r>
            <a:rPr lang="ru-RU" sz="1800" i="1" dirty="0">
              <a:latin typeface="Arial" pitchFamily="34" charset="0"/>
              <a:cs typeface="Arial" pitchFamily="34" charset="0"/>
            </a:rPr>
            <a:t> </a:t>
          </a:r>
          <a:r>
            <a:rPr lang="ru-RU" sz="1800" i="1" dirty="0" err="1">
              <a:latin typeface="Arial" pitchFamily="34" charset="0"/>
              <a:cs typeface="Arial" pitchFamily="34" charset="0"/>
            </a:rPr>
            <a:t>нормативних</a:t>
          </a:r>
          <a:r>
            <a:rPr lang="ru-RU" sz="1800" i="1" dirty="0">
              <a:latin typeface="Arial" pitchFamily="34" charset="0"/>
              <a:cs typeface="Arial" pitchFamily="34" charset="0"/>
            </a:rPr>
            <a:t> </a:t>
          </a:r>
          <a:r>
            <a:rPr lang="ru-RU" sz="1800" i="1" dirty="0" err="1">
              <a:latin typeface="Arial" pitchFamily="34" charset="0"/>
              <a:cs typeface="Arial" pitchFamily="34" charset="0"/>
            </a:rPr>
            <a:t>документів</a:t>
          </a:r>
          <a:r>
            <a:rPr lang="ru-RU" sz="1800" i="1" dirty="0">
              <a:latin typeface="Arial" pitchFamily="34" charset="0"/>
              <a:cs typeface="Arial" pitchFamily="34" charset="0"/>
            </a:rPr>
            <a:t> </a:t>
          </a:r>
          <a:r>
            <a:rPr lang="ru-RU" sz="1800" i="1" dirty="0" err="1">
              <a:latin typeface="Arial" pitchFamily="34" charset="0"/>
              <a:cs typeface="Arial" pitchFamily="34" charset="0"/>
            </a:rPr>
            <a:t>щодо</a:t>
          </a:r>
          <a:r>
            <a:rPr lang="ru-RU" sz="1800" i="1" dirty="0">
              <a:latin typeface="Arial" pitchFamily="34" charset="0"/>
              <a:cs typeface="Arial" pitchFamily="34" charset="0"/>
            </a:rPr>
            <a:t> </a:t>
          </a:r>
          <a:r>
            <a:rPr lang="ru-RU" sz="1800" i="1" dirty="0" err="1">
              <a:latin typeface="Arial" pitchFamily="34" charset="0"/>
              <a:cs typeface="Arial" pitchFamily="34" charset="0"/>
            </a:rPr>
            <a:t>обліку</a:t>
          </a:r>
          <a:r>
            <a:rPr lang="ru-RU" sz="1800" i="1" dirty="0">
              <a:latin typeface="Arial" pitchFamily="34" charset="0"/>
              <a:cs typeface="Arial" pitchFamily="34" charset="0"/>
            </a:rPr>
            <a:t> </a:t>
          </a:r>
          <a:r>
            <a:rPr lang="ru-RU" sz="1800" i="1" dirty="0" err="1">
              <a:latin typeface="Arial" pitchFamily="34" charset="0"/>
              <a:cs typeface="Arial" pitchFamily="34" charset="0"/>
            </a:rPr>
            <a:t>дебіторської</a:t>
          </a:r>
          <a:r>
            <a:rPr lang="ru-RU" sz="1800" i="1" dirty="0">
              <a:latin typeface="Arial" pitchFamily="34" charset="0"/>
              <a:cs typeface="Arial" pitchFamily="34" charset="0"/>
            </a:rPr>
            <a:t> </a:t>
          </a:r>
          <a:r>
            <a:rPr lang="ru-RU" sz="1800" i="1" dirty="0" err="1">
              <a:latin typeface="Arial" pitchFamily="34" charset="0"/>
              <a:cs typeface="Arial" pitchFamily="34" charset="0"/>
            </a:rPr>
            <a:t>заборгованості</a:t>
          </a:r>
          <a:r>
            <a:rPr lang="ru-RU" sz="1800" i="1" dirty="0">
              <a:latin typeface="Arial" pitchFamily="34" charset="0"/>
              <a:cs typeface="Arial" pitchFamily="34" charset="0"/>
            </a:rPr>
            <a:t>;</a:t>
          </a:r>
          <a:endParaRPr lang="uk-UA" sz="1800" i="1" dirty="0">
            <a:latin typeface="Arial" pitchFamily="34" charset="0"/>
            <a:cs typeface="Arial" pitchFamily="34" charset="0"/>
          </a:endParaRPr>
        </a:p>
      </dgm:t>
    </dgm:pt>
    <dgm:pt modelId="{E507F00B-598E-431A-B73D-7F27869215BF}" type="parTrans" cxnId="{C8921F91-794F-43AF-B503-0B3613573A62}">
      <dgm:prSet/>
      <dgm:spPr/>
      <dgm:t>
        <a:bodyPr/>
        <a:lstStyle/>
        <a:p>
          <a:endParaRPr lang="uk-UA"/>
        </a:p>
      </dgm:t>
    </dgm:pt>
    <dgm:pt modelId="{C5002FF6-CF2C-4749-A8CA-ADF7C76AA6BF}" type="sibTrans" cxnId="{C8921F91-794F-43AF-B503-0B3613573A62}">
      <dgm:prSet/>
      <dgm:spPr/>
      <dgm:t>
        <a:bodyPr/>
        <a:lstStyle/>
        <a:p>
          <a:endParaRPr lang="uk-UA"/>
        </a:p>
      </dgm:t>
    </dgm:pt>
    <dgm:pt modelId="{90876B17-F6C4-4F97-AB81-BF5043CC0C85}">
      <dgm:prSet phldrT="[Текст]" custT="1"/>
      <dgm:spPr/>
      <dgm:t>
        <a:bodyPr/>
        <a:lstStyle/>
        <a:p>
          <a:r>
            <a:rPr lang="uk-UA" sz="1800" i="1" dirty="0">
              <a:latin typeface="Arial" pitchFamily="34" charset="0"/>
              <a:cs typeface="Arial" pitchFamily="34" charset="0"/>
            </a:rPr>
            <a:t>2) наказ про облікову політику підприємства;</a:t>
          </a:r>
        </a:p>
      </dgm:t>
    </dgm:pt>
    <dgm:pt modelId="{66F62E60-2C71-46B5-BE3A-9B8A80EBCFB1}" type="parTrans" cxnId="{4140E0B0-C3A0-4F66-8951-5C809AACDF8E}">
      <dgm:prSet/>
      <dgm:spPr/>
      <dgm:t>
        <a:bodyPr/>
        <a:lstStyle/>
        <a:p>
          <a:endParaRPr lang="uk-UA"/>
        </a:p>
      </dgm:t>
    </dgm:pt>
    <dgm:pt modelId="{BDAD62F4-9A88-4AC0-9FE0-CE22263076ED}" type="sibTrans" cxnId="{4140E0B0-C3A0-4F66-8951-5C809AACDF8E}">
      <dgm:prSet/>
      <dgm:spPr/>
      <dgm:t>
        <a:bodyPr/>
        <a:lstStyle/>
        <a:p>
          <a:endParaRPr lang="uk-UA"/>
        </a:p>
      </dgm:t>
    </dgm:pt>
    <dgm:pt modelId="{DD6F50F3-2D35-48FC-B3A4-6FADD700FDDE}">
      <dgm:prSet phldrT="[Текст]" custT="1"/>
      <dgm:spPr/>
      <dgm:t>
        <a:bodyPr/>
        <a:lstStyle/>
        <a:p>
          <a:r>
            <a:rPr lang="uk-UA" sz="1800" i="1" dirty="0">
              <a:latin typeface="Arial" pitchFamily="34" charset="0"/>
              <a:cs typeface="Arial" pitchFamily="34" charset="0"/>
            </a:rPr>
            <a:t>3) первинні документи (рахунки-фактури, накладні, касові документи, виписки банку тощо);</a:t>
          </a:r>
        </a:p>
      </dgm:t>
    </dgm:pt>
    <dgm:pt modelId="{5D7B7C5E-E914-4238-A500-EFD3351B304B}" type="parTrans" cxnId="{43F50E85-6C70-44D5-BEBD-8555E105B5EE}">
      <dgm:prSet/>
      <dgm:spPr/>
      <dgm:t>
        <a:bodyPr/>
        <a:lstStyle/>
        <a:p>
          <a:endParaRPr lang="uk-UA"/>
        </a:p>
      </dgm:t>
    </dgm:pt>
    <dgm:pt modelId="{F23CCE0E-C2A4-43AF-9FAF-B865BDCD353C}" type="sibTrans" cxnId="{43F50E85-6C70-44D5-BEBD-8555E105B5EE}">
      <dgm:prSet/>
      <dgm:spPr/>
      <dgm:t>
        <a:bodyPr/>
        <a:lstStyle/>
        <a:p>
          <a:endParaRPr lang="uk-UA"/>
        </a:p>
      </dgm:t>
    </dgm:pt>
    <dgm:pt modelId="{EBC954AA-5621-4D4E-A687-4C7BF9AEEFA0}">
      <dgm:prSet phldrT="[Текст]" custT="1"/>
      <dgm:spPr/>
      <dgm:t>
        <a:bodyPr/>
        <a:lstStyle/>
        <a:p>
          <a:r>
            <a:rPr lang="uk-UA" sz="1800" i="1" dirty="0">
              <a:latin typeface="Arial" pitchFamily="34" charset="0"/>
              <a:cs typeface="Arial" pitchFamily="34" charset="0"/>
            </a:rPr>
            <a:t>4) договори на поставку продукції, надання послуг тощо;</a:t>
          </a:r>
        </a:p>
      </dgm:t>
    </dgm:pt>
    <dgm:pt modelId="{7DACA415-F38A-40D8-AB24-814A0783A2C0}" type="parTrans" cxnId="{04730A05-DD6D-47FF-BE22-7C9347233E77}">
      <dgm:prSet/>
      <dgm:spPr/>
      <dgm:t>
        <a:bodyPr/>
        <a:lstStyle/>
        <a:p>
          <a:endParaRPr lang="uk-UA"/>
        </a:p>
      </dgm:t>
    </dgm:pt>
    <dgm:pt modelId="{4A2A23B0-4EA1-4718-B4CC-0C05674258B4}" type="sibTrans" cxnId="{04730A05-DD6D-47FF-BE22-7C9347233E77}">
      <dgm:prSet/>
      <dgm:spPr/>
      <dgm:t>
        <a:bodyPr/>
        <a:lstStyle/>
        <a:p>
          <a:endParaRPr lang="uk-UA"/>
        </a:p>
      </dgm:t>
    </dgm:pt>
    <dgm:pt modelId="{CD019D68-0C39-4509-8DA3-0FC7266FB8EA}">
      <dgm:prSet phldrT="[Текст]" custT="1"/>
      <dgm:spPr/>
      <dgm:t>
        <a:bodyPr/>
        <a:lstStyle/>
        <a:p>
          <a:r>
            <a:rPr lang="uk-UA" sz="1800" i="1" dirty="0">
              <a:latin typeface="Arial" pitchFamily="34" charset="0"/>
              <a:cs typeface="Arial" pitchFamily="34" charset="0"/>
            </a:rPr>
            <a:t>5) регістри синтетичного і аналітичного обліку розрахунків з дебіторами;</a:t>
          </a:r>
        </a:p>
      </dgm:t>
    </dgm:pt>
    <dgm:pt modelId="{B2E89F0B-FA4D-4D25-BE0F-65C2FD758C75}" type="parTrans" cxnId="{0BD5EB38-F307-4B7E-B5AE-D70A03E5B8BE}">
      <dgm:prSet/>
      <dgm:spPr/>
      <dgm:t>
        <a:bodyPr/>
        <a:lstStyle/>
        <a:p>
          <a:endParaRPr lang="uk-UA"/>
        </a:p>
      </dgm:t>
    </dgm:pt>
    <dgm:pt modelId="{C610E16B-6E5E-44DB-BD39-CE0369FFECD4}" type="sibTrans" cxnId="{0BD5EB38-F307-4B7E-B5AE-D70A03E5B8BE}">
      <dgm:prSet/>
      <dgm:spPr/>
      <dgm:t>
        <a:bodyPr/>
        <a:lstStyle/>
        <a:p>
          <a:endParaRPr lang="uk-UA"/>
        </a:p>
      </dgm:t>
    </dgm:pt>
    <dgm:pt modelId="{15F1AE32-2D06-4EF8-81DE-351265EB26EB}">
      <dgm:prSet phldrT="[Текст]" custT="1"/>
      <dgm:spPr/>
      <dgm:t>
        <a:bodyPr/>
        <a:lstStyle/>
        <a:p>
          <a:r>
            <a:rPr lang="uk-UA" sz="1800" i="1" dirty="0">
              <a:latin typeface="Arial" pitchFamily="34" charset="0"/>
              <a:cs typeface="Arial" pitchFamily="34" charset="0"/>
            </a:rPr>
            <a:t>6) фінансова звітність і примітки до неї (Баланс ф.1. Звіт про фінансові результати ф.2, Звіт про рух грошових коштів </a:t>
          </a:r>
          <a:r>
            <a:rPr lang="uk-UA" sz="1800" i="1" dirty="0" err="1">
              <a:latin typeface="Arial" pitchFamily="34" charset="0"/>
              <a:cs typeface="Arial" pitchFamily="34" charset="0"/>
            </a:rPr>
            <a:t>ф.З</a:t>
          </a:r>
          <a:r>
            <a:rPr lang="uk-UA" sz="1800" i="1" dirty="0">
              <a:latin typeface="Arial" pitchFamily="34" charset="0"/>
              <a:cs typeface="Arial" pitchFamily="34" charset="0"/>
            </a:rPr>
            <a:t>, Примітки до річної фінансової звітності ф.5);</a:t>
          </a:r>
        </a:p>
      </dgm:t>
    </dgm:pt>
    <dgm:pt modelId="{4ECD1D7D-DC1D-40B9-8126-9B0B71E5D53A}" type="parTrans" cxnId="{511B7E33-5B7C-4926-BDCF-7F8F59A77AF8}">
      <dgm:prSet/>
      <dgm:spPr/>
      <dgm:t>
        <a:bodyPr/>
        <a:lstStyle/>
        <a:p>
          <a:endParaRPr lang="uk-UA"/>
        </a:p>
      </dgm:t>
    </dgm:pt>
    <dgm:pt modelId="{42761861-10A4-4172-A9D0-726E15D00509}" type="sibTrans" cxnId="{511B7E33-5B7C-4926-BDCF-7F8F59A77AF8}">
      <dgm:prSet/>
      <dgm:spPr/>
      <dgm:t>
        <a:bodyPr/>
        <a:lstStyle/>
        <a:p>
          <a:endParaRPr lang="uk-UA"/>
        </a:p>
      </dgm:t>
    </dgm:pt>
    <dgm:pt modelId="{54E7A048-7B23-469E-9430-6F5390634CA4}" type="pres">
      <dgm:prSet presAssocID="{703B4AF6-4E15-4650-860C-06EEB73540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EBA14-B55D-4761-B5DD-0ECD75104A66}" type="pres">
      <dgm:prSet presAssocID="{D500839B-459E-402A-A63D-9410AE3881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31082-456A-42BF-B52C-5C6CC90E1F39}" type="pres">
      <dgm:prSet presAssocID="{C5002FF6-CF2C-4749-A8CA-ADF7C76AA6BF}" presName="sibTrans" presStyleCnt="0"/>
      <dgm:spPr/>
    </dgm:pt>
    <dgm:pt modelId="{42DE079F-8342-4017-BE08-0DA06254EA61}" type="pres">
      <dgm:prSet presAssocID="{90876B17-F6C4-4F97-AB81-BF5043CC0C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95AC5-6C10-4CCD-8764-5CD6F5A87382}" type="pres">
      <dgm:prSet presAssocID="{BDAD62F4-9A88-4AC0-9FE0-CE22263076ED}" presName="sibTrans" presStyleCnt="0"/>
      <dgm:spPr/>
    </dgm:pt>
    <dgm:pt modelId="{7307D19C-BF05-447C-BB50-EC479A36B41A}" type="pres">
      <dgm:prSet presAssocID="{DD6F50F3-2D35-48FC-B3A4-6FADD700FD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F62E8-05FE-488A-92A7-6D7C3EF403D8}" type="pres">
      <dgm:prSet presAssocID="{F23CCE0E-C2A4-43AF-9FAF-B865BDCD353C}" presName="sibTrans" presStyleCnt="0"/>
      <dgm:spPr/>
    </dgm:pt>
    <dgm:pt modelId="{AE4C15E4-553E-4BA4-8260-C74E4CBF18E3}" type="pres">
      <dgm:prSet presAssocID="{EBC954AA-5621-4D4E-A687-4C7BF9AEEF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C7F3F-503C-4ABC-B26B-C7142261E384}" type="pres">
      <dgm:prSet presAssocID="{4A2A23B0-4EA1-4718-B4CC-0C05674258B4}" presName="sibTrans" presStyleCnt="0"/>
      <dgm:spPr/>
    </dgm:pt>
    <dgm:pt modelId="{CC42B4EF-BDA0-421E-AF4F-B5675692F749}" type="pres">
      <dgm:prSet presAssocID="{CD019D68-0C39-4509-8DA3-0FC7266FB8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C63CD-689B-4F05-BC60-D29DA0C615CD}" type="pres">
      <dgm:prSet presAssocID="{C610E16B-6E5E-44DB-BD39-CE0369FFECD4}" presName="sibTrans" presStyleCnt="0"/>
      <dgm:spPr/>
    </dgm:pt>
    <dgm:pt modelId="{1BDC751E-6BB4-4610-81FE-3F7805077755}" type="pres">
      <dgm:prSet presAssocID="{15F1AE32-2D06-4EF8-81DE-351265EB26EB}" presName="node" presStyleLbl="node1" presStyleIdx="5" presStyleCnt="6" custScaleY="159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36109C-ABDF-419F-9192-42057553A1DB}" type="presOf" srcId="{15F1AE32-2D06-4EF8-81DE-351265EB26EB}" destId="{1BDC751E-6BB4-4610-81FE-3F7805077755}" srcOrd="0" destOrd="0" presId="urn:microsoft.com/office/officeart/2005/8/layout/default#1"/>
    <dgm:cxn modelId="{B94486B2-213A-41B6-9307-FA6A5ECCCAEC}" type="presOf" srcId="{D500839B-459E-402A-A63D-9410AE38813B}" destId="{825EBA14-B55D-4761-B5DD-0ECD75104A66}" srcOrd="0" destOrd="0" presId="urn:microsoft.com/office/officeart/2005/8/layout/default#1"/>
    <dgm:cxn modelId="{D30B0A85-5555-4391-A233-0BDD626CCB15}" type="presOf" srcId="{EBC954AA-5621-4D4E-A687-4C7BF9AEEFA0}" destId="{AE4C15E4-553E-4BA4-8260-C74E4CBF18E3}" srcOrd="0" destOrd="0" presId="urn:microsoft.com/office/officeart/2005/8/layout/default#1"/>
    <dgm:cxn modelId="{43F50E85-6C70-44D5-BEBD-8555E105B5EE}" srcId="{703B4AF6-4E15-4650-860C-06EEB7354031}" destId="{DD6F50F3-2D35-48FC-B3A4-6FADD700FDDE}" srcOrd="2" destOrd="0" parTransId="{5D7B7C5E-E914-4238-A500-EFD3351B304B}" sibTransId="{F23CCE0E-C2A4-43AF-9FAF-B865BDCD353C}"/>
    <dgm:cxn modelId="{04730A05-DD6D-47FF-BE22-7C9347233E77}" srcId="{703B4AF6-4E15-4650-860C-06EEB7354031}" destId="{EBC954AA-5621-4D4E-A687-4C7BF9AEEFA0}" srcOrd="3" destOrd="0" parTransId="{7DACA415-F38A-40D8-AB24-814A0783A2C0}" sibTransId="{4A2A23B0-4EA1-4718-B4CC-0C05674258B4}"/>
    <dgm:cxn modelId="{4140E0B0-C3A0-4F66-8951-5C809AACDF8E}" srcId="{703B4AF6-4E15-4650-860C-06EEB7354031}" destId="{90876B17-F6C4-4F97-AB81-BF5043CC0C85}" srcOrd="1" destOrd="0" parTransId="{66F62E60-2C71-46B5-BE3A-9B8A80EBCFB1}" sibTransId="{BDAD62F4-9A88-4AC0-9FE0-CE22263076ED}"/>
    <dgm:cxn modelId="{C8921F91-794F-43AF-B503-0B3613573A62}" srcId="{703B4AF6-4E15-4650-860C-06EEB7354031}" destId="{D500839B-459E-402A-A63D-9410AE38813B}" srcOrd="0" destOrd="0" parTransId="{E507F00B-598E-431A-B73D-7F27869215BF}" sibTransId="{C5002FF6-CF2C-4749-A8CA-ADF7C76AA6BF}"/>
    <dgm:cxn modelId="{6D8CD443-353E-4439-95B4-A45F0162D24C}" type="presOf" srcId="{CD019D68-0C39-4509-8DA3-0FC7266FB8EA}" destId="{CC42B4EF-BDA0-421E-AF4F-B5675692F749}" srcOrd="0" destOrd="0" presId="urn:microsoft.com/office/officeart/2005/8/layout/default#1"/>
    <dgm:cxn modelId="{511B7E33-5B7C-4926-BDCF-7F8F59A77AF8}" srcId="{703B4AF6-4E15-4650-860C-06EEB7354031}" destId="{15F1AE32-2D06-4EF8-81DE-351265EB26EB}" srcOrd="5" destOrd="0" parTransId="{4ECD1D7D-DC1D-40B9-8126-9B0B71E5D53A}" sibTransId="{42761861-10A4-4172-A9D0-726E15D00509}"/>
    <dgm:cxn modelId="{0BD5EB38-F307-4B7E-B5AE-D70A03E5B8BE}" srcId="{703B4AF6-4E15-4650-860C-06EEB7354031}" destId="{CD019D68-0C39-4509-8DA3-0FC7266FB8EA}" srcOrd="4" destOrd="0" parTransId="{B2E89F0B-FA4D-4D25-BE0F-65C2FD758C75}" sibTransId="{C610E16B-6E5E-44DB-BD39-CE0369FFECD4}"/>
    <dgm:cxn modelId="{9F685710-461E-444C-8D2A-0058EE810163}" type="presOf" srcId="{90876B17-F6C4-4F97-AB81-BF5043CC0C85}" destId="{42DE079F-8342-4017-BE08-0DA06254EA61}" srcOrd="0" destOrd="0" presId="urn:microsoft.com/office/officeart/2005/8/layout/default#1"/>
    <dgm:cxn modelId="{7FB8B35F-B418-42BC-8691-641A93AB8E0D}" type="presOf" srcId="{DD6F50F3-2D35-48FC-B3A4-6FADD700FDDE}" destId="{7307D19C-BF05-447C-BB50-EC479A36B41A}" srcOrd="0" destOrd="0" presId="urn:microsoft.com/office/officeart/2005/8/layout/default#1"/>
    <dgm:cxn modelId="{30A7F1AE-2F38-47C5-BFDC-50019A76F1F4}" type="presOf" srcId="{703B4AF6-4E15-4650-860C-06EEB7354031}" destId="{54E7A048-7B23-469E-9430-6F5390634CA4}" srcOrd="0" destOrd="0" presId="urn:microsoft.com/office/officeart/2005/8/layout/default#1"/>
    <dgm:cxn modelId="{ABF53A89-87D9-44AF-AA21-734452FDD0FB}" type="presParOf" srcId="{54E7A048-7B23-469E-9430-6F5390634CA4}" destId="{825EBA14-B55D-4761-B5DD-0ECD75104A66}" srcOrd="0" destOrd="0" presId="urn:microsoft.com/office/officeart/2005/8/layout/default#1"/>
    <dgm:cxn modelId="{E113281E-A1D4-4ACE-A0C2-8ADCD51FA3A0}" type="presParOf" srcId="{54E7A048-7B23-469E-9430-6F5390634CA4}" destId="{10B31082-456A-42BF-B52C-5C6CC90E1F39}" srcOrd="1" destOrd="0" presId="urn:microsoft.com/office/officeart/2005/8/layout/default#1"/>
    <dgm:cxn modelId="{2089D682-7AFF-472F-AAC3-887CC4B93CE2}" type="presParOf" srcId="{54E7A048-7B23-469E-9430-6F5390634CA4}" destId="{42DE079F-8342-4017-BE08-0DA06254EA61}" srcOrd="2" destOrd="0" presId="urn:microsoft.com/office/officeart/2005/8/layout/default#1"/>
    <dgm:cxn modelId="{2D79439A-EE85-4F02-B367-F57DC044BEAD}" type="presParOf" srcId="{54E7A048-7B23-469E-9430-6F5390634CA4}" destId="{2E995AC5-6C10-4CCD-8764-5CD6F5A87382}" srcOrd="3" destOrd="0" presId="urn:microsoft.com/office/officeart/2005/8/layout/default#1"/>
    <dgm:cxn modelId="{7BE9B0BD-135E-4653-9276-04558AB8E70C}" type="presParOf" srcId="{54E7A048-7B23-469E-9430-6F5390634CA4}" destId="{7307D19C-BF05-447C-BB50-EC479A36B41A}" srcOrd="4" destOrd="0" presId="urn:microsoft.com/office/officeart/2005/8/layout/default#1"/>
    <dgm:cxn modelId="{97297AC9-10DA-4A10-A618-731C76854B4A}" type="presParOf" srcId="{54E7A048-7B23-469E-9430-6F5390634CA4}" destId="{EF1F62E8-05FE-488A-92A7-6D7C3EF403D8}" srcOrd="5" destOrd="0" presId="urn:microsoft.com/office/officeart/2005/8/layout/default#1"/>
    <dgm:cxn modelId="{C57C1256-08A4-424B-9326-10366D238478}" type="presParOf" srcId="{54E7A048-7B23-469E-9430-6F5390634CA4}" destId="{AE4C15E4-553E-4BA4-8260-C74E4CBF18E3}" srcOrd="6" destOrd="0" presId="urn:microsoft.com/office/officeart/2005/8/layout/default#1"/>
    <dgm:cxn modelId="{6EADAA99-B406-4C7C-87E7-6D806CA6405F}" type="presParOf" srcId="{54E7A048-7B23-469E-9430-6F5390634CA4}" destId="{12FC7F3F-503C-4ABC-B26B-C7142261E384}" srcOrd="7" destOrd="0" presId="urn:microsoft.com/office/officeart/2005/8/layout/default#1"/>
    <dgm:cxn modelId="{E97A8C81-7960-4B1E-8383-F48D63433BC0}" type="presParOf" srcId="{54E7A048-7B23-469E-9430-6F5390634CA4}" destId="{CC42B4EF-BDA0-421E-AF4F-B5675692F749}" srcOrd="8" destOrd="0" presId="urn:microsoft.com/office/officeart/2005/8/layout/default#1"/>
    <dgm:cxn modelId="{E3D19417-86C3-4118-A6ED-4DFE57C62168}" type="presParOf" srcId="{54E7A048-7B23-469E-9430-6F5390634CA4}" destId="{D35C63CD-689B-4F05-BC60-D29DA0C615CD}" srcOrd="9" destOrd="0" presId="urn:microsoft.com/office/officeart/2005/8/layout/default#1"/>
    <dgm:cxn modelId="{761C0E77-0BEA-4AD8-A6AF-22EB0775C9AF}" type="presParOf" srcId="{54E7A048-7B23-469E-9430-6F5390634CA4}" destId="{1BDC751E-6BB4-4610-81FE-3F780507775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3B4AF6-4E15-4650-860C-06EEB7354031}" type="doc">
      <dgm:prSet loTypeId="urn:microsoft.com/office/officeart/2005/8/layout/default#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500839B-459E-402A-A63D-9410AE38813B}">
      <dgm:prSet phldrT="[Текст]" custT="1"/>
      <dgm:spPr/>
      <dgm:t>
        <a:bodyPr/>
        <a:lstStyle/>
        <a:p>
          <a:r>
            <a:rPr lang="uk-UA" sz="1800" i="1" dirty="0">
              <a:latin typeface="Arial" pitchFamily="34" charset="0"/>
              <a:cs typeface="Arial" pitchFamily="34" charset="0"/>
            </a:rPr>
            <a:t>7) відповіді на запити аудитора;</a:t>
          </a:r>
        </a:p>
      </dgm:t>
    </dgm:pt>
    <dgm:pt modelId="{E507F00B-598E-431A-B73D-7F27869215BF}" type="parTrans" cxnId="{C8921F91-794F-43AF-B503-0B3613573A62}">
      <dgm:prSet/>
      <dgm:spPr/>
      <dgm:t>
        <a:bodyPr/>
        <a:lstStyle/>
        <a:p>
          <a:endParaRPr lang="uk-UA"/>
        </a:p>
      </dgm:t>
    </dgm:pt>
    <dgm:pt modelId="{C5002FF6-CF2C-4749-A8CA-ADF7C76AA6BF}" type="sibTrans" cxnId="{C8921F91-794F-43AF-B503-0B3613573A62}">
      <dgm:prSet/>
      <dgm:spPr/>
      <dgm:t>
        <a:bodyPr/>
        <a:lstStyle/>
        <a:p>
          <a:endParaRPr lang="uk-UA"/>
        </a:p>
      </dgm:t>
    </dgm:pt>
    <dgm:pt modelId="{90876B17-F6C4-4F97-AB81-BF5043CC0C85}">
      <dgm:prSet phldrT="[Текст]" custT="1"/>
      <dgm:spPr/>
      <dgm:t>
        <a:bodyPr/>
        <a:lstStyle/>
        <a:p>
          <a:r>
            <a:rPr lang="uk-UA" sz="1800" i="1" dirty="0">
              <a:latin typeface="Arial" pitchFamily="34" charset="0"/>
              <a:cs typeface="Arial" pitchFamily="34" charset="0"/>
            </a:rPr>
            <a:t>8) інформація одержана в ході аудиторської перевірки;</a:t>
          </a:r>
        </a:p>
      </dgm:t>
    </dgm:pt>
    <dgm:pt modelId="{66F62E60-2C71-46B5-BE3A-9B8A80EBCFB1}" type="parTrans" cxnId="{4140E0B0-C3A0-4F66-8951-5C809AACDF8E}">
      <dgm:prSet/>
      <dgm:spPr/>
      <dgm:t>
        <a:bodyPr/>
        <a:lstStyle/>
        <a:p>
          <a:endParaRPr lang="uk-UA"/>
        </a:p>
      </dgm:t>
    </dgm:pt>
    <dgm:pt modelId="{BDAD62F4-9A88-4AC0-9FE0-CE22263076ED}" type="sibTrans" cxnId="{4140E0B0-C3A0-4F66-8951-5C809AACDF8E}">
      <dgm:prSet/>
      <dgm:spPr/>
      <dgm:t>
        <a:bodyPr/>
        <a:lstStyle/>
        <a:p>
          <a:endParaRPr lang="uk-UA"/>
        </a:p>
      </dgm:t>
    </dgm:pt>
    <dgm:pt modelId="{DD6F50F3-2D35-48FC-B3A4-6FADD700FDDE}">
      <dgm:prSet phldrT="[Текст]" custT="1"/>
      <dgm:spPr/>
      <dgm:t>
        <a:bodyPr/>
        <a:lstStyle/>
        <a:p>
          <a:r>
            <a:rPr lang="uk-UA" sz="1800" i="1" dirty="0">
              <a:latin typeface="Arial" pitchFamily="34" charset="0"/>
              <a:cs typeface="Arial" pitchFamily="34" charset="0"/>
            </a:rPr>
            <a:t>9) аудиторські висновки, акти ревізій та інші документи, що узагальнюють результати контролю;</a:t>
          </a:r>
        </a:p>
      </dgm:t>
    </dgm:pt>
    <dgm:pt modelId="{5D7B7C5E-E914-4238-A500-EFD3351B304B}" type="parTrans" cxnId="{43F50E85-6C70-44D5-BEBD-8555E105B5EE}">
      <dgm:prSet/>
      <dgm:spPr/>
      <dgm:t>
        <a:bodyPr/>
        <a:lstStyle/>
        <a:p>
          <a:endParaRPr lang="uk-UA"/>
        </a:p>
      </dgm:t>
    </dgm:pt>
    <dgm:pt modelId="{F23CCE0E-C2A4-43AF-9FAF-B865BDCD353C}" type="sibTrans" cxnId="{43F50E85-6C70-44D5-BEBD-8555E105B5EE}">
      <dgm:prSet/>
      <dgm:spPr/>
      <dgm:t>
        <a:bodyPr/>
        <a:lstStyle/>
        <a:p>
          <a:endParaRPr lang="uk-UA"/>
        </a:p>
      </dgm:t>
    </dgm:pt>
    <dgm:pt modelId="{EBC954AA-5621-4D4E-A687-4C7BF9AEEFA0}">
      <dgm:prSet phldrT="[Текст]" custT="1"/>
      <dgm:spPr/>
      <dgm:t>
        <a:bodyPr/>
        <a:lstStyle/>
        <a:p>
          <a:r>
            <a:rPr lang="uk-UA" sz="1800" i="1" dirty="0">
              <a:latin typeface="Arial" pitchFamily="34" charset="0"/>
              <a:cs typeface="Arial" pitchFamily="34" charset="0"/>
            </a:rPr>
            <a:t>10) документи претензійно-позовних справ.</a:t>
          </a:r>
        </a:p>
      </dgm:t>
    </dgm:pt>
    <dgm:pt modelId="{7DACA415-F38A-40D8-AB24-814A0783A2C0}" type="parTrans" cxnId="{04730A05-DD6D-47FF-BE22-7C9347233E77}">
      <dgm:prSet/>
      <dgm:spPr/>
      <dgm:t>
        <a:bodyPr/>
        <a:lstStyle/>
        <a:p>
          <a:endParaRPr lang="uk-UA"/>
        </a:p>
      </dgm:t>
    </dgm:pt>
    <dgm:pt modelId="{4A2A23B0-4EA1-4718-B4CC-0C05674258B4}" type="sibTrans" cxnId="{04730A05-DD6D-47FF-BE22-7C9347233E77}">
      <dgm:prSet/>
      <dgm:spPr/>
      <dgm:t>
        <a:bodyPr/>
        <a:lstStyle/>
        <a:p>
          <a:endParaRPr lang="uk-UA"/>
        </a:p>
      </dgm:t>
    </dgm:pt>
    <dgm:pt modelId="{54E7A048-7B23-469E-9430-6F5390634CA4}" type="pres">
      <dgm:prSet presAssocID="{703B4AF6-4E15-4650-860C-06EEB73540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EBA14-B55D-4761-B5DD-0ECD75104A66}" type="pres">
      <dgm:prSet presAssocID="{D500839B-459E-402A-A63D-9410AE3881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31082-456A-42BF-B52C-5C6CC90E1F39}" type="pres">
      <dgm:prSet presAssocID="{C5002FF6-CF2C-4749-A8CA-ADF7C76AA6BF}" presName="sibTrans" presStyleCnt="0"/>
      <dgm:spPr/>
    </dgm:pt>
    <dgm:pt modelId="{42DE079F-8342-4017-BE08-0DA06254EA61}" type="pres">
      <dgm:prSet presAssocID="{90876B17-F6C4-4F97-AB81-BF5043CC0C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95AC5-6C10-4CCD-8764-5CD6F5A87382}" type="pres">
      <dgm:prSet presAssocID="{BDAD62F4-9A88-4AC0-9FE0-CE22263076ED}" presName="sibTrans" presStyleCnt="0"/>
      <dgm:spPr/>
    </dgm:pt>
    <dgm:pt modelId="{7307D19C-BF05-447C-BB50-EC479A36B41A}" type="pres">
      <dgm:prSet presAssocID="{DD6F50F3-2D35-48FC-B3A4-6FADD700FD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F62E8-05FE-488A-92A7-6D7C3EF403D8}" type="pres">
      <dgm:prSet presAssocID="{F23CCE0E-C2A4-43AF-9FAF-B865BDCD353C}" presName="sibTrans" presStyleCnt="0"/>
      <dgm:spPr/>
    </dgm:pt>
    <dgm:pt modelId="{AE4C15E4-553E-4BA4-8260-C74E4CBF18E3}" type="pres">
      <dgm:prSet presAssocID="{EBC954AA-5621-4D4E-A687-4C7BF9AEEF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F50E85-6C70-44D5-BEBD-8555E105B5EE}" srcId="{703B4AF6-4E15-4650-860C-06EEB7354031}" destId="{DD6F50F3-2D35-48FC-B3A4-6FADD700FDDE}" srcOrd="2" destOrd="0" parTransId="{5D7B7C5E-E914-4238-A500-EFD3351B304B}" sibTransId="{F23CCE0E-C2A4-43AF-9FAF-B865BDCD353C}"/>
    <dgm:cxn modelId="{80B668FF-773D-4BC7-90FC-06F0F1192EFC}" type="presOf" srcId="{EBC954AA-5621-4D4E-A687-4C7BF9AEEFA0}" destId="{AE4C15E4-553E-4BA4-8260-C74E4CBF18E3}" srcOrd="0" destOrd="0" presId="urn:microsoft.com/office/officeart/2005/8/layout/default#2"/>
    <dgm:cxn modelId="{4140E0B0-C3A0-4F66-8951-5C809AACDF8E}" srcId="{703B4AF6-4E15-4650-860C-06EEB7354031}" destId="{90876B17-F6C4-4F97-AB81-BF5043CC0C85}" srcOrd="1" destOrd="0" parTransId="{66F62E60-2C71-46B5-BE3A-9B8A80EBCFB1}" sibTransId="{BDAD62F4-9A88-4AC0-9FE0-CE22263076ED}"/>
    <dgm:cxn modelId="{04730A05-DD6D-47FF-BE22-7C9347233E77}" srcId="{703B4AF6-4E15-4650-860C-06EEB7354031}" destId="{EBC954AA-5621-4D4E-A687-4C7BF9AEEFA0}" srcOrd="3" destOrd="0" parTransId="{7DACA415-F38A-40D8-AB24-814A0783A2C0}" sibTransId="{4A2A23B0-4EA1-4718-B4CC-0C05674258B4}"/>
    <dgm:cxn modelId="{C8921F91-794F-43AF-B503-0B3613573A62}" srcId="{703B4AF6-4E15-4650-860C-06EEB7354031}" destId="{D500839B-459E-402A-A63D-9410AE38813B}" srcOrd="0" destOrd="0" parTransId="{E507F00B-598E-431A-B73D-7F27869215BF}" sibTransId="{C5002FF6-CF2C-4749-A8CA-ADF7C76AA6BF}"/>
    <dgm:cxn modelId="{FC4763B5-2001-4090-B827-3B6B79C2A3B9}" type="presOf" srcId="{90876B17-F6C4-4F97-AB81-BF5043CC0C85}" destId="{42DE079F-8342-4017-BE08-0DA06254EA61}" srcOrd="0" destOrd="0" presId="urn:microsoft.com/office/officeart/2005/8/layout/default#2"/>
    <dgm:cxn modelId="{4D834F95-18CF-4167-ABBF-F4341052522F}" type="presOf" srcId="{703B4AF6-4E15-4650-860C-06EEB7354031}" destId="{54E7A048-7B23-469E-9430-6F5390634CA4}" srcOrd="0" destOrd="0" presId="urn:microsoft.com/office/officeart/2005/8/layout/default#2"/>
    <dgm:cxn modelId="{E354C29F-E7FD-4788-84CC-4E5D54773806}" type="presOf" srcId="{D500839B-459E-402A-A63D-9410AE38813B}" destId="{825EBA14-B55D-4761-B5DD-0ECD75104A66}" srcOrd="0" destOrd="0" presId="urn:microsoft.com/office/officeart/2005/8/layout/default#2"/>
    <dgm:cxn modelId="{10059BDD-402B-49C2-801F-CC9A5C5811BA}" type="presOf" srcId="{DD6F50F3-2D35-48FC-B3A4-6FADD700FDDE}" destId="{7307D19C-BF05-447C-BB50-EC479A36B41A}" srcOrd="0" destOrd="0" presId="urn:microsoft.com/office/officeart/2005/8/layout/default#2"/>
    <dgm:cxn modelId="{D19E2130-2035-4348-B6C3-CBE3E39D861A}" type="presParOf" srcId="{54E7A048-7B23-469E-9430-6F5390634CA4}" destId="{825EBA14-B55D-4761-B5DD-0ECD75104A66}" srcOrd="0" destOrd="0" presId="urn:microsoft.com/office/officeart/2005/8/layout/default#2"/>
    <dgm:cxn modelId="{6A865D35-B070-4399-AED5-2884576F9262}" type="presParOf" srcId="{54E7A048-7B23-469E-9430-6F5390634CA4}" destId="{10B31082-456A-42BF-B52C-5C6CC90E1F39}" srcOrd="1" destOrd="0" presId="urn:microsoft.com/office/officeart/2005/8/layout/default#2"/>
    <dgm:cxn modelId="{EAC445F4-426C-4726-9912-4D4309258339}" type="presParOf" srcId="{54E7A048-7B23-469E-9430-6F5390634CA4}" destId="{42DE079F-8342-4017-BE08-0DA06254EA61}" srcOrd="2" destOrd="0" presId="urn:microsoft.com/office/officeart/2005/8/layout/default#2"/>
    <dgm:cxn modelId="{332A3386-4EF4-4F09-A3CE-001D5661F80F}" type="presParOf" srcId="{54E7A048-7B23-469E-9430-6F5390634CA4}" destId="{2E995AC5-6C10-4CCD-8764-5CD6F5A87382}" srcOrd="3" destOrd="0" presId="urn:microsoft.com/office/officeart/2005/8/layout/default#2"/>
    <dgm:cxn modelId="{CF4E0A65-5041-491E-BA11-FE56F8F1D5DE}" type="presParOf" srcId="{54E7A048-7B23-469E-9430-6F5390634CA4}" destId="{7307D19C-BF05-447C-BB50-EC479A36B41A}" srcOrd="4" destOrd="0" presId="urn:microsoft.com/office/officeart/2005/8/layout/default#2"/>
    <dgm:cxn modelId="{6C91499B-D144-45DD-96A7-FF6530F4DF04}" type="presParOf" srcId="{54E7A048-7B23-469E-9430-6F5390634CA4}" destId="{EF1F62E8-05FE-488A-92A7-6D7C3EF403D8}" srcOrd="5" destOrd="0" presId="urn:microsoft.com/office/officeart/2005/8/layout/default#2"/>
    <dgm:cxn modelId="{D82FDF13-4546-4DE9-BD0A-29BF79FCA99D}" type="presParOf" srcId="{54E7A048-7B23-469E-9430-6F5390634CA4}" destId="{AE4C15E4-553E-4BA4-8260-C74E4CBF18E3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D60B1C-B3E8-4437-B3A4-34A5AA6DCEC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87A29F-F6EE-49E3-8199-F9A67C2DA199}">
      <dgm:prSet phldrT="[Текст]" custT="1"/>
      <dgm:spPr/>
      <dgm:t>
        <a:bodyPr/>
        <a:lstStyle/>
        <a:p>
          <a:r>
            <a:rPr lang="uk-UA" sz="2400" b="1" i="1" dirty="0">
              <a:latin typeface="Candara" pitchFamily="34" charset="0"/>
            </a:rPr>
            <a:t>Для обліку дебіторської заборгованості діючим Планом рахунків передбачені такі рахунки:</a:t>
          </a:r>
        </a:p>
      </dgm:t>
    </dgm:pt>
    <dgm:pt modelId="{7DC9A51F-C407-445C-87F6-CC9EFF34AF73}" type="parTrans" cxnId="{1BA171DA-AD1F-4CB4-B73C-D03006E61953}">
      <dgm:prSet/>
      <dgm:spPr/>
      <dgm:t>
        <a:bodyPr/>
        <a:lstStyle/>
        <a:p>
          <a:endParaRPr lang="uk-UA"/>
        </a:p>
      </dgm:t>
    </dgm:pt>
    <dgm:pt modelId="{CC65E6E5-A878-408D-B941-2AA9A72F917F}" type="sibTrans" cxnId="{1BA171DA-AD1F-4CB4-B73C-D03006E61953}">
      <dgm:prSet/>
      <dgm:spPr/>
      <dgm:t>
        <a:bodyPr/>
        <a:lstStyle/>
        <a:p>
          <a:endParaRPr lang="uk-UA"/>
        </a:p>
      </dgm:t>
    </dgm:pt>
    <dgm:pt modelId="{A4010016-3C5B-44E4-B83C-0068AA04CD28}">
      <dgm:prSet phldrT="[Текст]" custT="1"/>
      <dgm:spPr/>
      <dgm:t>
        <a:bodyPr/>
        <a:lstStyle/>
        <a:p>
          <a:r>
            <a:rPr lang="uk-UA" sz="1800" b="1" i="0" dirty="0">
              <a:latin typeface="Century" pitchFamily="18" charset="0"/>
              <a:cs typeface="Arial" pitchFamily="34" charset="0"/>
            </a:rPr>
            <a:t>18 </a:t>
          </a:r>
          <a:r>
            <a:rPr lang="uk-UA" sz="1800" i="0" dirty="0">
              <a:latin typeface="Century" pitchFamily="18" charset="0"/>
              <a:cs typeface="Arial" pitchFamily="34" charset="0"/>
            </a:rPr>
            <a:t>"</a:t>
          </a:r>
          <a:r>
            <a:rPr lang="uk-UA" sz="1800" i="0" dirty="0" err="1">
              <a:latin typeface="Century" pitchFamily="18" charset="0"/>
              <a:cs typeface="Arial" pitchFamily="34" charset="0"/>
            </a:rPr>
            <a:t>Довгостро-кова</a:t>
          </a:r>
          <a:r>
            <a:rPr lang="uk-UA" sz="1800" i="0" dirty="0">
              <a:latin typeface="Century" pitchFamily="18" charset="0"/>
              <a:cs typeface="Arial" pitchFamily="34" charset="0"/>
            </a:rPr>
            <a:t> дебіторська </a:t>
          </a:r>
          <a:r>
            <a:rPr lang="uk-UA" sz="1800" i="0" dirty="0" err="1">
              <a:latin typeface="Century" pitchFamily="18" charset="0"/>
              <a:cs typeface="Arial" pitchFamily="34" charset="0"/>
            </a:rPr>
            <a:t>заборгова-ність</a:t>
          </a:r>
          <a:r>
            <a:rPr lang="uk-UA" sz="1800" i="0" dirty="0">
              <a:latin typeface="Century" pitchFamily="18" charset="0"/>
              <a:cs typeface="Arial" pitchFamily="34" charset="0"/>
            </a:rPr>
            <a:t> та інші необоротні активи";</a:t>
          </a:r>
        </a:p>
      </dgm:t>
    </dgm:pt>
    <dgm:pt modelId="{0D9A0DAE-9CAD-46B3-8FF5-08AEB25B9DD3}" type="parTrans" cxnId="{E6C0B5EE-7DD0-4428-8150-508EC27723B2}">
      <dgm:prSet/>
      <dgm:spPr/>
      <dgm:t>
        <a:bodyPr/>
        <a:lstStyle/>
        <a:p>
          <a:endParaRPr lang="uk-UA"/>
        </a:p>
      </dgm:t>
    </dgm:pt>
    <dgm:pt modelId="{0353648C-F637-4F72-93FC-2DF5AA205FBF}" type="sibTrans" cxnId="{E6C0B5EE-7DD0-4428-8150-508EC27723B2}">
      <dgm:prSet/>
      <dgm:spPr/>
      <dgm:t>
        <a:bodyPr/>
        <a:lstStyle/>
        <a:p>
          <a:endParaRPr lang="uk-UA"/>
        </a:p>
      </dgm:t>
    </dgm:pt>
    <dgm:pt modelId="{17C6D8DD-7C4C-4B2B-A1D2-00AC8D1E4A64}">
      <dgm:prSet phldrT="[Текст]" custT="1"/>
      <dgm:spPr/>
      <dgm:t>
        <a:bodyPr/>
        <a:lstStyle/>
        <a:p>
          <a:r>
            <a:rPr lang="uk-UA" sz="1800" b="1" dirty="0">
              <a:latin typeface="Century" pitchFamily="18" charset="0"/>
            </a:rPr>
            <a:t>36</a:t>
          </a:r>
          <a:r>
            <a:rPr lang="uk-UA" sz="1800" dirty="0">
              <a:latin typeface="Century" pitchFamily="18" charset="0"/>
            </a:rPr>
            <a:t> "Розрахунки з покупцями та </a:t>
          </a:r>
          <a:r>
            <a:rPr lang="uk-UA" sz="1800" dirty="0" err="1">
              <a:latin typeface="Century" pitchFamily="18" charset="0"/>
            </a:rPr>
            <a:t>замовника-ми</a:t>
          </a:r>
          <a:r>
            <a:rPr lang="uk-UA" sz="1800" dirty="0">
              <a:latin typeface="Century" pitchFamily="18" charset="0"/>
            </a:rPr>
            <a:t>";</a:t>
          </a:r>
        </a:p>
      </dgm:t>
    </dgm:pt>
    <dgm:pt modelId="{E09D454A-9064-4612-B935-461D37132C37}" type="parTrans" cxnId="{D022F46D-3A08-4949-A8ED-EC54E16221F7}">
      <dgm:prSet/>
      <dgm:spPr/>
      <dgm:t>
        <a:bodyPr/>
        <a:lstStyle/>
        <a:p>
          <a:endParaRPr lang="uk-UA"/>
        </a:p>
      </dgm:t>
    </dgm:pt>
    <dgm:pt modelId="{4F6614ED-9458-4DF7-BE07-C4C331CAEF37}" type="sibTrans" cxnId="{D022F46D-3A08-4949-A8ED-EC54E16221F7}">
      <dgm:prSet/>
      <dgm:spPr/>
      <dgm:t>
        <a:bodyPr/>
        <a:lstStyle/>
        <a:p>
          <a:endParaRPr lang="uk-UA"/>
        </a:p>
      </dgm:t>
    </dgm:pt>
    <dgm:pt modelId="{53357F37-1E26-4F7C-BB88-03D5D2F2A57C}">
      <dgm:prSet phldrT="[Текст]" custT="1"/>
      <dgm:spPr/>
      <dgm:t>
        <a:bodyPr/>
        <a:lstStyle/>
        <a:p>
          <a:r>
            <a:rPr lang="uk-UA" sz="1800" b="1" dirty="0">
              <a:latin typeface="Century" pitchFamily="18" charset="0"/>
            </a:rPr>
            <a:t>37</a:t>
          </a:r>
          <a:r>
            <a:rPr lang="uk-UA" sz="1800" dirty="0">
              <a:latin typeface="Century" pitchFamily="18" charset="0"/>
            </a:rPr>
            <a:t> "Розрахунки з різними дебіторами";</a:t>
          </a:r>
        </a:p>
      </dgm:t>
    </dgm:pt>
    <dgm:pt modelId="{3B930644-1F35-4392-974C-82A2A2A6C01D}" type="parTrans" cxnId="{1D852D9F-2540-492E-AA4F-E8AF89B3A7BC}">
      <dgm:prSet/>
      <dgm:spPr/>
      <dgm:t>
        <a:bodyPr/>
        <a:lstStyle/>
        <a:p>
          <a:endParaRPr lang="uk-UA"/>
        </a:p>
      </dgm:t>
    </dgm:pt>
    <dgm:pt modelId="{20B776F3-FDFD-455C-BED5-D753806E1407}" type="sibTrans" cxnId="{1D852D9F-2540-492E-AA4F-E8AF89B3A7BC}">
      <dgm:prSet/>
      <dgm:spPr/>
      <dgm:t>
        <a:bodyPr/>
        <a:lstStyle/>
        <a:p>
          <a:endParaRPr lang="uk-UA"/>
        </a:p>
      </dgm:t>
    </dgm:pt>
    <dgm:pt modelId="{D979997D-8D28-47CB-8674-80156EE1C96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800" b="1" dirty="0">
              <a:latin typeface="Century" pitchFamily="18" charset="0"/>
            </a:rPr>
            <a:t>38 </a:t>
          </a:r>
        </a:p>
        <a:p>
          <a:pPr>
            <a:spcAft>
              <a:spcPct val="35000"/>
            </a:spcAft>
          </a:pPr>
          <a:r>
            <a:rPr lang="uk-UA" sz="1800" dirty="0">
              <a:latin typeface="Century" pitchFamily="18" charset="0"/>
            </a:rPr>
            <a:t>"Резерв сумнівних боргів".</a:t>
          </a:r>
        </a:p>
      </dgm:t>
    </dgm:pt>
    <dgm:pt modelId="{0F171EB4-2C38-482A-B42B-A213EFA3211C}" type="parTrans" cxnId="{A995314B-1A3E-4B63-9272-ED84C70B0352}">
      <dgm:prSet/>
      <dgm:spPr/>
      <dgm:t>
        <a:bodyPr/>
        <a:lstStyle/>
        <a:p>
          <a:endParaRPr lang="uk-UA"/>
        </a:p>
      </dgm:t>
    </dgm:pt>
    <dgm:pt modelId="{DF9E08FD-1988-4C21-85E3-C1E84286407E}" type="sibTrans" cxnId="{A995314B-1A3E-4B63-9272-ED84C70B0352}">
      <dgm:prSet/>
      <dgm:spPr/>
      <dgm:t>
        <a:bodyPr/>
        <a:lstStyle/>
        <a:p>
          <a:endParaRPr lang="uk-UA"/>
        </a:p>
      </dgm:t>
    </dgm:pt>
    <dgm:pt modelId="{73B37B97-B118-4CF2-A37C-0B440ACD119D}" type="pres">
      <dgm:prSet presAssocID="{D3D60B1C-B3E8-4437-B3A4-34A5AA6DCE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398533-6E4E-4ACA-AC9B-B820BFF548A2}" type="pres">
      <dgm:prSet presAssocID="{0887A29F-F6EE-49E3-8199-F9A67C2DA199}" presName="hierRoot1" presStyleCnt="0">
        <dgm:presLayoutVars>
          <dgm:hierBranch val="init"/>
        </dgm:presLayoutVars>
      </dgm:prSet>
      <dgm:spPr/>
    </dgm:pt>
    <dgm:pt modelId="{41A47386-34B0-4211-95FB-901CF8D34CF8}" type="pres">
      <dgm:prSet presAssocID="{0887A29F-F6EE-49E3-8199-F9A67C2DA199}" presName="rootComposite1" presStyleCnt="0"/>
      <dgm:spPr/>
    </dgm:pt>
    <dgm:pt modelId="{D20F8677-CC5F-4653-B276-B93055DD8297}" type="pres">
      <dgm:prSet presAssocID="{0887A29F-F6EE-49E3-8199-F9A67C2DA199}" presName="rootText1" presStyleLbl="node0" presStyleIdx="0" presStyleCnt="1" custScaleX="379241" custScaleY="199355" custLinFactNeighborX="7154" custLinFactNeighborY="-17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1BD88A-800B-4B87-B8CC-C94885401268}" type="pres">
      <dgm:prSet presAssocID="{0887A29F-F6EE-49E3-8199-F9A67C2DA19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A5FD0A-4B29-4304-89AD-592066C63552}" type="pres">
      <dgm:prSet presAssocID="{0887A29F-F6EE-49E3-8199-F9A67C2DA199}" presName="hierChild2" presStyleCnt="0"/>
      <dgm:spPr/>
    </dgm:pt>
    <dgm:pt modelId="{B8CAC1E1-59C8-4BB7-9F0B-E58D1C51B6A5}" type="pres">
      <dgm:prSet presAssocID="{0D9A0DAE-9CAD-46B3-8FF5-08AEB25B9DD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A7C96A2F-F220-41AD-BDFA-40214CEAAAC3}" type="pres">
      <dgm:prSet presAssocID="{A4010016-3C5B-44E4-B83C-0068AA04CD28}" presName="hierRoot2" presStyleCnt="0">
        <dgm:presLayoutVars>
          <dgm:hierBranch val="init"/>
        </dgm:presLayoutVars>
      </dgm:prSet>
      <dgm:spPr/>
    </dgm:pt>
    <dgm:pt modelId="{F2E8255A-BB5D-43DA-8EF9-4BBAB452063A}" type="pres">
      <dgm:prSet presAssocID="{A4010016-3C5B-44E4-B83C-0068AA04CD28}" presName="rootComposite" presStyleCnt="0"/>
      <dgm:spPr/>
    </dgm:pt>
    <dgm:pt modelId="{FA5A14C8-A7CC-493E-8F2F-80CC362A6472}" type="pres">
      <dgm:prSet presAssocID="{A4010016-3C5B-44E4-B83C-0068AA04CD28}" presName="rootText" presStyleLbl="node2" presStyleIdx="0" presStyleCnt="4" custScaleY="320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B26378-3C44-44E0-ACC8-F5CC715AE34B}" type="pres">
      <dgm:prSet presAssocID="{A4010016-3C5B-44E4-B83C-0068AA04CD28}" presName="rootConnector" presStyleLbl="node2" presStyleIdx="0" presStyleCnt="4"/>
      <dgm:spPr/>
      <dgm:t>
        <a:bodyPr/>
        <a:lstStyle/>
        <a:p>
          <a:endParaRPr lang="ru-RU"/>
        </a:p>
      </dgm:t>
    </dgm:pt>
    <dgm:pt modelId="{15A59C98-5BE3-4E79-BAFC-2BFABFF1889B}" type="pres">
      <dgm:prSet presAssocID="{A4010016-3C5B-44E4-B83C-0068AA04CD28}" presName="hierChild4" presStyleCnt="0"/>
      <dgm:spPr/>
    </dgm:pt>
    <dgm:pt modelId="{A14E7358-DB76-42AA-AF23-AA0B96693EC4}" type="pres">
      <dgm:prSet presAssocID="{A4010016-3C5B-44E4-B83C-0068AA04CD28}" presName="hierChild5" presStyleCnt="0"/>
      <dgm:spPr/>
    </dgm:pt>
    <dgm:pt modelId="{71C3C60C-F973-4FB1-B276-0D21659E4C02}" type="pres">
      <dgm:prSet presAssocID="{E09D454A-9064-4612-B935-461D37132C3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F1C116D-3A94-435A-B84F-B5CFE6078A52}" type="pres">
      <dgm:prSet presAssocID="{17C6D8DD-7C4C-4B2B-A1D2-00AC8D1E4A64}" presName="hierRoot2" presStyleCnt="0">
        <dgm:presLayoutVars>
          <dgm:hierBranch val="init"/>
        </dgm:presLayoutVars>
      </dgm:prSet>
      <dgm:spPr/>
    </dgm:pt>
    <dgm:pt modelId="{D5F4F2E3-E734-49C3-BE82-B8355FB0FD6A}" type="pres">
      <dgm:prSet presAssocID="{17C6D8DD-7C4C-4B2B-A1D2-00AC8D1E4A64}" presName="rootComposite" presStyleCnt="0"/>
      <dgm:spPr/>
    </dgm:pt>
    <dgm:pt modelId="{9DE4AEEC-9F43-48A2-9571-4970417DD647}" type="pres">
      <dgm:prSet presAssocID="{17C6D8DD-7C4C-4B2B-A1D2-00AC8D1E4A64}" presName="rootText" presStyleLbl="node2" presStyleIdx="1" presStyleCnt="4" custScaleY="320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D52673-3C27-43BB-B791-E2DCB97898AC}" type="pres">
      <dgm:prSet presAssocID="{17C6D8DD-7C4C-4B2B-A1D2-00AC8D1E4A64}" presName="rootConnector" presStyleLbl="node2" presStyleIdx="1" presStyleCnt="4"/>
      <dgm:spPr/>
      <dgm:t>
        <a:bodyPr/>
        <a:lstStyle/>
        <a:p>
          <a:endParaRPr lang="ru-RU"/>
        </a:p>
      </dgm:t>
    </dgm:pt>
    <dgm:pt modelId="{8F7EDE0B-3D70-4180-893A-DCF42F5BBFE3}" type="pres">
      <dgm:prSet presAssocID="{17C6D8DD-7C4C-4B2B-A1D2-00AC8D1E4A64}" presName="hierChild4" presStyleCnt="0"/>
      <dgm:spPr/>
    </dgm:pt>
    <dgm:pt modelId="{2C6FB18C-5C8B-4C8A-945A-FD74BAEB6009}" type="pres">
      <dgm:prSet presAssocID="{17C6D8DD-7C4C-4B2B-A1D2-00AC8D1E4A64}" presName="hierChild5" presStyleCnt="0"/>
      <dgm:spPr/>
    </dgm:pt>
    <dgm:pt modelId="{8904975E-B960-4BFD-BAD5-B2CCDD5BC5AE}" type="pres">
      <dgm:prSet presAssocID="{3B930644-1F35-4392-974C-82A2A2A6C01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F1AF68A-6045-4742-A497-C576FE05991F}" type="pres">
      <dgm:prSet presAssocID="{53357F37-1E26-4F7C-BB88-03D5D2F2A57C}" presName="hierRoot2" presStyleCnt="0">
        <dgm:presLayoutVars>
          <dgm:hierBranch val="init"/>
        </dgm:presLayoutVars>
      </dgm:prSet>
      <dgm:spPr/>
    </dgm:pt>
    <dgm:pt modelId="{3333015D-52ED-4BB4-A72D-F5B6306F1348}" type="pres">
      <dgm:prSet presAssocID="{53357F37-1E26-4F7C-BB88-03D5D2F2A57C}" presName="rootComposite" presStyleCnt="0"/>
      <dgm:spPr/>
    </dgm:pt>
    <dgm:pt modelId="{018B13A6-B1D8-4BF0-9158-6BF8A80425E0}" type="pres">
      <dgm:prSet presAssocID="{53357F37-1E26-4F7C-BB88-03D5D2F2A57C}" presName="rootText" presStyleLbl="node2" presStyleIdx="2" presStyleCnt="4" custScaleY="309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0C630D-3FE6-42A7-8E75-77CD6C045E0A}" type="pres">
      <dgm:prSet presAssocID="{53357F37-1E26-4F7C-BB88-03D5D2F2A57C}" presName="rootConnector" presStyleLbl="node2" presStyleIdx="2" presStyleCnt="4"/>
      <dgm:spPr/>
      <dgm:t>
        <a:bodyPr/>
        <a:lstStyle/>
        <a:p>
          <a:endParaRPr lang="ru-RU"/>
        </a:p>
      </dgm:t>
    </dgm:pt>
    <dgm:pt modelId="{D976E0D3-951B-4C09-91C1-BEAAE250B417}" type="pres">
      <dgm:prSet presAssocID="{53357F37-1E26-4F7C-BB88-03D5D2F2A57C}" presName="hierChild4" presStyleCnt="0"/>
      <dgm:spPr/>
    </dgm:pt>
    <dgm:pt modelId="{CD437572-9E0E-4071-AE9D-66C52AB0BE46}" type="pres">
      <dgm:prSet presAssocID="{53357F37-1E26-4F7C-BB88-03D5D2F2A57C}" presName="hierChild5" presStyleCnt="0"/>
      <dgm:spPr/>
    </dgm:pt>
    <dgm:pt modelId="{6A833AC8-1AB2-43C9-81FD-08497F60164B}" type="pres">
      <dgm:prSet presAssocID="{0F171EB4-2C38-482A-B42B-A213EFA3211C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7D854EB-DFB0-487A-9594-1535182814CA}" type="pres">
      <dgm:prSet presAssocID="{D979997D-8D28-47CB-8674-80156EE1C966}" presName="hierRoot2" presStyleCnt="0">
        <dgm:presLayoutVars>
          <dgm:hierBranch val="init"/>
        </dgm:presLayoutVars>
      </dgm:prSet>
      <dgm:spPr/>
    </dgm:pt>
    <dgm:pt modelId="{DB0D91D7-10C8-4FF0-B79F-2B577E8F0E21}" type="pres">
      <dgm:prSet presAssocID="{D979997D-8D28-47CB-8674-80156EE1C966}" presName="rootComposite" presStyleCnt="0"/>
      <dgm:spPr/>
    </dgm:pt>
    <dgm:pt modelId="{EBFB9168-01AE-46B5-9114-46A3510DD7F1}" type="pres">
      <dgm:prSet presAssocID="{D979997D-8D28-47CB-8674-80156EE1C966}" presName="rootText" presStyleLbl="node2" presStyleIdx="3" presStyleCnt="4" custScaleY="276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DE986F-8195-4958-B626-AEFF9094A1B5}" type="pres">
      <dgm:prSet presAssocID="{D979997D-8D28-47CB-8674-80156EE1C966}" presName="rootConnector" presStyleLbl="node2" presStyleIdx="3" presStyleCnt="4"/>
      <dgm:spPr/>
      <dgm:t>
        <a:bodyPr/>
        <a:lstStyle/>
        <a:p>
          <a:endParaRPr lang="ru-RU"/>
        </a:p>
      </dgm:t>
    </dgm:pt>
    <dgm:pt modelId="{A75CABED-ED08-4608-BA99-1CB57BC75DDD}" type="pres">
      <dgm:prSet presAssocID="{D979997D-8D28-47CB-8674-80156EE1C966}" presName="hierChild4" presStyleCnt="0"/>
      <dgm:spPr/>
    </dgm:pt>
    <dgm:pt modelId="{47D74AB9-6134-4301-8391-3F2B4CDEE8DC}" type="pres">
      <dgm:prSet presAssocID="{D979997D-8D28-47CB-8674-80156EE1C966}" presName="hierChild5" presStyleCnt="0"/>
      <dgm:spPr/>
    </dgm:pt>
    <dgm:pt modelId="{B76A97C7-BC3A-49EC-8B87-86B6B18F1727}" type="pres">
      <dgm:prSet presAssocID="{0887A29F-F6EE-49E3-8199-F9A67C2DA199}" presName="hierChild3" presStyleCnt="0"/>
      <dgm:spPr/>
    </dgm:pt>
  </dgm:ptLst>
  <dgm:cxnLst>
    <dgm:cxn modelId="{03D7EBB1-6085-4B67-BBD0-E01891E7B4B9}" type="presOf" srcId="{A4010016-3C5B-44E4-B83C-0068AA04CD28}" destId="{07B26378-3C44-44E0-ACC8-F5CC715AE34B}" srcOrd="1" destOrd="0" presId="urn:microsoft.com/office/officeart/2005/8/layout/orgChart1"/>
    <dgm:cxn modelId="{35F37731-D11A-4004-8A07-14B34C001B1E}" type="presOf" srcId="{17C6D8DD-7C4C-4B2B-A1D2-00AC8D1E4A64}" destId="{AED52673-3C27-43BB-B791-E2DCB97898AC}" srcOrd="1" destOrd="0" presId="urn:microsoft.com/office/officeart/2005/8/layout/orgChart1"/>
    <dgm:cxn modelId="{0F7D0E03-26E5-4EC8-8F1A-31E8FE1218F2}" type="presOf" srcId="{0D9A0DAE-9CAD-46B3-8FF5-08AEB25B9DD3}" destId="{B8CAC1E1-59C8-4BB7-9F0B-E58D1C51B6A5}" srcOrd="0" destOrd="0" presId="urn:microsoft.com/office/officeart/2005/8/layout/orgChart1"/>
    <dgm:cxn modelId="{B9F1D002-AE4F-44A3-9CF5-F876F8CD5E7B}" type="presOf" srcId="{0887A29F-F6EE-49E3-8199-F9A67C2DA199}" destId="{D20F8677-CC5F-4653-B276-B93055DD8297}" srcOrd="0" destOrd="0" presId="urn:microsoft.com/office/officeart/2005/8/layout/orgChart1"/>
    <dgm:cxn modelId="{A4AE5643-8933-4C98-BE0D-5F4272F1682F}" type="presOf" srcId="{E09D454A-9064-4612-B935-461D37132C37}" destId="{71C3C60C-F973-4FB1-B276-0D21659E4C02}" srcOrd="0" destOrd="0" presId="urn:microsoft.com/office/officeart/2005/8/layout/orgChart1"/>
    <dgm:cxn modelId="{E4B69523-1481-4C36-BC48-F22730853112}" type="presOf" srcId="{0F171EB4-2C38-482A-B42B-A213EFA3211C}" destId="{6A833AC8-1AB2-43C9-81FD-08497F60164B}" srcOrd="0" destOrd="0" presId="urn:microsoft.com/office/officeart/2005/8/layout/orgChart1"/>
    <dgm:cxn modelId="{A995314B-1A3E-4B63-9272-ED84C70B0352}" srcId="{0887A29F-F6EE-49E3-8199-F9A67C2DA199}" destId="{D979997D-8D28-47CB-8674-80156EE1C966}" srcOrd="3" destOrd="0" parTransId="{0F171EB4-2C38-482A-B42B-A213EFA3211C}" sibTransId="{DF9E08FD-1988-4C21-85E3-C1E84286407E}"/>
    <dgm:cxn modelId="{CF332F36-6298-4E16-8E6C-8768F98B6C5D}" type="presOf" srcId="{0887A29F-F6EE-49E3-8199-F9A67C2DA199}" destId="{261BD88A-800B-4B87-B8CC-C94885401268}" srcOrd="1" destOrd="0" presId="urn:microsoft.com/office/officeart/2005/8/layout/orgChart1"/>
    <dgm:cxn modelId="{D022F46D-3A08-4949-A8ED-EC54E16221F7}" srcId="{0887A29F-F6EE-49E3-8199-F9A67C2DA199}" destId="{17C6D8DD-7C4C-4B2B-A1D2-00AC8D1E4A64}" srcOrd="1" destOrd="0" parTransId="{E09D454A-9064-4612-B935-461D37132C37}" sibTransId="{4F6614ED-9458-4DF7-BE07-C4C331CAEF37}"/>
    <dgm:cxn modelId="{E6C0B5EE-7DD0-4428-8150-508EC27723B2}" srcId="{0887A29F-F6EE-49E3-8199-F9A67C2DA199}" destId="{A4010016-3C5B-44E4-B83C-0068AA04CD28}" srcOrd="0" destOrd="0" parTransId="{0D9A0DAE-9CAD-46B3-8FF5-08AEB25B9DD3}" sibTransId="{0353648C-F637-4F72-93FC-2DF5AA205FBF}"/>
    <dgm:cxn modelId="{1BA171DA-AD1F-4CB4-B73C-D03006E61953}" srcId="{D3D60B1C-B3E8-4437-B3A4-34A5AA6DCEC9}" destId="{0887A29F-F6EE-49E3-8199-F9A67C2DA199}" srcOrd="0" destOrd="0" parTransId="{7DC9A51F-C407-445C-87F6-CC9EFF34AF73}" sibTransId="{CC65E6E5-A878-408D-B941-2AA9A72F917F}"/>
    <dgm:cxn modelId="{ABAD222B-4DF6-45A8-AEE5-2E0BCF80E48D}" type="presOf" srcId="{53357F37-1E26-4F7C-BB88-03D5D2F2A57C}" destId="{018B13A6-B1D8-4BF0-9158-6BF8A80425E0}" srcOrd="0" destOrd="0" presId="urn:microsoft.com/office/officeart/2005/8/layout/orgChart1"/>
    <dgm:cxn modelId="{43DC0D36-D365-44F3-81BB-CA97960ADCD9}" type="presOf" srcId="{17C6D8DD-7C4C-4B2B-A1D2-00AC8D1E4A64}" destId="{9DE4AEEC-9F43-48A2-9571-4970417DD647}" srcOrd="0" destOrd="0" presId="urn:microsoft.com/office/officeart/2005/8/layout/orgChart1"/>
    <dgm:cxn modelId="{6BD4E123-3497-4512-98F5-596EE0DC71ED}" type="presOf" srcId="{A4010016-3C5B-44E4-B83C-0068AA04CD28}" destId="{FA5A14C8-A7CC-493E-8F2F-80CC362A6472}" srcOrd="0" destOrd="0" presId="urn:microsoft.com/office/officeart/2005/8/layout/orgChart1"/>
    <dgm:cxn modelId="{D01AC675-B16D-4923-9417-6B9779EAA4C5}" type="presOf" srcId="{53357F37-1E26-4F7C-BB88-03D5D2F2A57C}" destId="{060C630D-3FE6-42A7-8E75-77CD6C045E0A}" srcOrd="1" destOrd="0" presId="urn:microsoft.com/office/officeart/2005/8/layout/orgChart1"/>
    <dgm:cxn modelId="{481EC35F-E0B6-4F8C-BE85-863438FFCD00}" type="presOf" srcId="{D979997D-8D28-47CB-8674-80156EE1C966}" destId="{D5DE986F-8195-4958-B626-AEFF9094A1B5}" srcOrd="1" destOrd="0" presId="urn:microsoft.com/office/officeart/2005/8/layout/orgChart1"/>
    <dgm:cxn modelId="{1D852D9F-2540-492E-AA4F-E8AF89B3A7BC}" srcId="{0887A29F-F6EE-49E3-8199-F9A67C2DA199}" destId="{53357F37-1E26-4F7C-BB88-03D5D2F2A57C}" srcOrd="2" destOrd="0" parTransId="{3B930644-1F35-4392-974C-82A2A2A6C01D}" sibTransId="{20B776F3-FDFD-455C-BED5-D753806E1407}"/>
    <dgm:cxn modelId="{3755F570-CA47-40E3-9D72-AC6482F044AF}" type="presOf" srcId="{D3D60B1C-B3E8-4437-B3A4-34A5AA6DCEC9}" destId="{73B37B97-B118-4CF2-A37C-0B440ACD119D}" srcOrd="0" destOrd="0" presId="urn:microsoft.com/office/officeart/2005/8/layout/orgChart1"/>
    <dgm:cxn modelId="{C4A00BBC-1082-4976-A98B-00C7E847FB81}" type="presOf" srcId="{D979997D-8D28-47CB-8674-80156EE1C966}" destId="{EBFB9168-01AE-46B5-9114-46A3510DD7F1}" srcOrd="0" destOrd="0" presId="urn:microsoft.com/office/officeart/2005/8/layout/orgChart1"/>
    <dgm:cxn modelId="{C4D08F3F-2B7D-4ED8-AF93-B40F547F2D8E}" type="presOf" srcId="{3B930644-1F35-4392-974C-82A2A2A6C01D}" destId="{8904975E-B960-4BFD-BAD5-B2CCDD5BC5AE}" srcOrd="0" destOrd="0" presId="urn:microsoft.com/office/officeart/2005/8/layout/orgChart1"/>
    <dgm:cxn modelId="{F86F4BB9-4EEF-48D4-9962-A0676DC02360}" type="presParOf" srcId="{73B37B97-B118-4CF2-A37C-0B440ACD119D}" destId="{41398533-6E4E-4ACA-AC9B-B820BFF548A2}" srcOrd="0" destOrd="0" presId="urn:microsoft.com/office/officeart/2005/8/layout/orgChart1"/>
    <dgm:cxn modelId="{4E8C1DBC-7292-4C28-9C09-0978CC4160ED}" type="presParOf" srcId="{41398533-6E4E-4ACA-AC9B-B820BFF548A2}" destId="{41A47386-34B0-4211-95FB-901CF8D34CF8}" srcOrd="0" destOrd="0" presId="urn:microsoft.com/office/officeart/2005/8/layout/orgChart1"/>
    <dgm:cxn modelId="{71EEA078-98A4-467F-811A-DA5E81B3014E}" type="presParOf" srcId="{41A47386-34B0-4211-95FB-901CF8D34CF8}" destId="{D20F8677-CC5F-4653-B276-B93055DD8297}" srcOrd="0" destOrd="0" presId="urn:microsoft.com/office/officeart/2005/8/layout/orgChart1"/>
    <dgm:cxn modelId="{464D5F01-837C-4CD0-8F0C-A4D9D65A40F7}" type="presParOf" srcId="{41A47386-34B0-4211-95FB-901CF8D34CF8}" destId="{261BD88A-800B-4B87-B8CC-C94885401268}" srcOrd="1" destOrd="0" presId="urn:microsoft.com/office/officeart/2005/8/layout/orgChart1"/>
    <dgm:cxn modelId="{02CF7CF5-6085-4077-904E-54FB9A28E75C}" type="presParOf" srcId="{41398533-6E4E-4ACA-AC9B-B820BFF548A2}" destId="{F1A5FD0A-4B29-4304-89AD-592066C63552}" srcOrd="1" destOrd="0" presId="urn:microsoft.com/office/officeart/2005/8/layout/orgChart1"/>
    <dgm:cxn modelId="{7E258A6F-43D6-4D2C-B0A3-8C04489BF806}" type="presParOf" srcId="{F1A5FD0A-4B29-4304-89AD-592066C63552}" destId="{B8CAC1E1-59C8-4BB7-9F0B-E58D1C51B6A5}" srcOrd="0" destOrd="0" presId="urn:microsoft.com/office/officeart/2005/8/layout/orgChart1"/>
    <dgm:cxn modelId="{8EED4CEC-DA10-4D7E-8839-A032BA348DF0}" type="presParOf" srcId="{F1A5FD0A-4B29-4304-89AD-592066C63552}" destId="{A7C96A2F-F220-41AD-BDFA-40214CEAAAC3}" srcOrd="1" destOrd="0" presId="urn:microsoft.com/office/officeart/2005/8/layout/orgChart1"/>
    <dgm:cxn modelId="{A569D9C3-67E8-439B-8CF6-F0B1622921B7}" type="presParOf" srcId="{A7C96A2F-F220-41AD-BDFA-40214CEAAAC3}" destId="{F2E8255A-BB5D-43DA-8EF9-4BBAB452063A}" srcOrd="0" destOrd="0" presId="urn:microsoft.com/office/officeart/2005/8/layout/orgChart1"/>
    <dgm:cxn modelId="{941E2EF0-999E-4095-9407-088AA980E57D}" type="presParOf" srcId="{F2E8255A-BB5D-43DA-8EF9-4BBAB452063A}" destId="{FA5A14C8-A7CC-493E-8F2F-80CC362A6472}" srcOrd="0" destOrd="0" presId="urn:microsoft.com/office/officeart/2005/8/layout/orgChart1"/>
    <dgm:cxn modelId="{F2362165-C3B0-49F4-B69D-47136A60E4DC}" type="presParOf" srcId="{F2E8255A-BB5D-43DA-8EF9-4BBAB452063A}" destId="{07B26378-3C44-44E0-ACC8-F5CC715AE34B}" srcOrd="1" destOrd="0" presId="urn:microsoft.com/office/officeart/2005/8/layout/orgChart1"/>
    <dgm:cxn modelId="{F47519CA-E03B-461B-907B-6E7604095346}" type="presParOf" srcId="{A7C96A2F-F220-41AD-BDFA-40214CEAAAC3}" destId="{15A59C98-5BE3-4E79-BAFC-2BFABFF1889B}" srcOrd="1" destOrd="0" presId="urn:microsoft.com/office/officeart/2005/8/layout/orgChart1"/>
    <dgm:cxn modelId="{07C1E2F4-9F44-48FB-BFAB-8C97AD813BD8}" type="presParOf" srcId="{A7C96A2F-F220-41AD-BDFA-40214CEAAAC3}" destId="{A14E7358-DB76-42AA-AF23-AA0B96693EC4}" srcOrd="2" destOrd="0" presId="urn:microsoft.com/office/officeart/2005/8/layout/orgChart1"/>
    <dgm:cxn modelId="{721D6E44-4EAA-47A9-8198-1205B7127CAF}" type="presParOf" srcId="{F1A5FD0A-4B29-4304-89AD-592066C63552}" destId="{71C3C60C-F973-4FB1-B276-0D21659E4C02}" srcOrd="2" destOrd="0" presId="urn:microsoft.com/office/officeart/2005/8/layout/orgChart1"/>
    <dgm:cxn modelId="{D2FC1F83-FA6C-4DBB-950F-86659315F13B}" type="presParOf" srcId="{F1A5FD0A-4B29-4304-89AD-592066C63552}" destId="{3F1C116D-3A94-435A-B84F-B5CFE6078A52}" srcOrd="3" destOrd="0" presId="urn:microsoft.com/office/officeart/2005/8/layout/orgChart1"/>
    <dgm:cxn modelId="{F3EB355B-E148-4EC4-AED6-2ED83D30532D}" type="presParOf" srcId="{3F1C116D-3A94-435A-B84F-B5CFE6078A52}" destId="{D5F4F2E3-E734-49C3-BE82-B8355FB0FD6A}" srcOrd="0" destOrd="0" presId="urn:microsoft.com/office/officeart/2005/8/layout/orgChart1"/>
    <dgm:cxn modelId="{6C69385F-E927-40BD-91CB-BF9A1DAEE03B}" type="presParOf" srcId="{D5F4F2E3-E734-49C3-BE82-B8355FB0FD6A}" destId="{9DE4AEEC-9F43-48A2-9571-4970417DD647}" srcOrd="0" destOrd="0" presId="urn:microsoft.com/office/officeart/2005/8/layout/orgChart1"/>
    <dgm:cxn modelId="{B6EB4F89-E858-40BE-9DDC-9A077E4735E6}" type="presParOf" srcId="{D5F4F2E3-E734-49C3-BE82-B8355FB0FD6A}" destId="{AED52673-3C27-43BB-B791-E2DCB97898AC}" srcOrd="1" destOrd="0" presId="urn:microsoft.com/office/officeart/2005/8/layout/orgChart1"/>
    <dgm:cxn modelId="{953AE778-7729-4BE2-B0E4-8789F899F4F8}" type="presParOf" srcId="{3F1C116D-3A94-435A-B84F-B5CFE6078A52}" destId="{8F7EDE0B-3D70-4180-893A-DCF42F5BBFE3}" srcOrd="1" destOrd="0" presId="urn:microsoft.com/office/officeart/2005/8/layout/orgChart1"/>
    <dgm:cxn modelId="{06A6B93A-1CF2-47D6-BAD9-9B03C3E95955}" type="presParOf" srcId="{3F1C116D-3A94-435A-B84F-B5CFE6078A52}" destId="{2C6FB18C-5C8B-4C8A-945A-FD74BAEB6009}" srcOrd="2" destOrd="0" presId="urn:microsoft.com/office/officeart/2005/8/layout/orgChart1"/>
    <dgm:cxn modelId="{CF741383-4074-4A93-92C9-8C6F82CA9FC7}" type="presParOf" srcId="{F1A5FD0A-4B29-4304-89AD-592066C63552}" destId="{8904975E-B960-4BFD-BAD5-B2CCDD5BC5AE}" srcOrd="4" destOrd="0" presId="urn:microsoft.com/office/officeart/2005/8/layout/orgChart1"/>
    <dgm:cxn modelId="{895099CF-5575-410A-8592-3333BE2B7E92}" type="presParOf" srcId="{F1A5FD0A-4B29-4304-89AD-592066C63552}" destId="{3F1AF68A-6045-4742-A497-C576FE05991F}" srcOrd="5" destOrd="0" presId="urn:microsoft.com/office/officeart/2005/8/layout/orgChart1"/>
    <dgm:cxn modelId="{0497ED61-4233-49FD-9123-12790D66E87B}" type="presParOf" srcId="{3F1AF68A-6045-4742-A497-C576FE05991F}" destId="{3333015D-52ED-4BB4-A72D-F5B6306F1348}" srcOrd="0" destOrd="0" presId="urn:microsoft.com/office/officeart/2005/8/layout/orgChart1"/>
    <dgm:cxn modelId="{187F3C0C-BE49-4C6C-9879-9AF26CC64949}" type="presParOf" srcId="{3333015D-52ED-4BB4-A72D-F5B6306F1348}" destId="{018B13A6-B1D8-4BF0-9158-6BF8A80425E0}" srcOrd="0" destOrd="0" presId="urn:microsoft.com/office/officeart/2005/8/layout/orgChart1"/>
    <dgm:cxn modelId="{7C9567E5-5667-4C7F-A3C9-7D60751EC586}" type="presParOf" srcId="{3333015D-52ED-4BB4-A72D-F5B6306F1348}" destId="{060C630D-3FE6-42A7-8E75-77CD6C045E0A}" srcOrd="1" destOrd="0" presId="urn:microsoft.com/office/officeart/2005/8/layout/orgChart1"/>
    <dgm:cxn modelId="{DB3B5A29-9E39-4B60-8EDE-C2D1D810F177}" type="presParOf" srcId="{3F1AF68A-6045-4742-A497-C576FE05991F}" destId="{D976E0D3-951B-4C09-91C1-BEAAE250B417}" srcOrd="1" destOrd="0" presId="urn:microsoft.com/office/officeart/2005/8/layout/orgChart1"/>
    <dgm:cxn modelId="{46FDFB24-1299-4E5D-8772-31F21D00D1CD}" type="presParOf" srcId="{3F1AF68A-6045-4742-A497-C576FE05991F}" destId="{CD437572-9E0E-4071-AE9D-66C52AB0BE46}" srcOrd="2" destOrd="0" presId="urn:microsoft.com/office/officeart/2005/8/layout/orgChart1"/>
    <dgm:cxn modelId="{6F6DAF3C-C806-4B3E-B66E-097CF455D3EF}" type="presParOf" srcId="{F1A5FD0A-4B29-4304-89AD-592066C63552}" destId="{6A833AC8-1AB2-43C9-81FD-08497F60164B}" srcOrd="6" destOrd="0" presId="urn:microsoft.com/office/officeart/2005/8/layout/orgChart1"/>
    <dgm:cxn modelId="{A69A90A7-4AD2-47F7-AE01-43F8F7CBB820}" type="presParOf" srcId="{F1A5FD0A-4B29-4304-89AD-592066C63552}" destId="{77D854EB-DFB0-487A-9594-1535182814CA}" srcOrd="7" destOrd="0" presId="urn:microsoft.com/office/officeart/2005/8/layout/orgChart1"/>
    <dgm:cxn modelId="{55A61B86-5699-421B-862A-308E0B7D064A}" type="presParOf" srcId="{77D854EB-DFB0-487A-9594-1535182814CA}" destId="{DB0D91D7-10C8-4FF0-B79F-2B577E8F0E21}" srcOrd="0" destOrd="0" presId="urn:microsoft.com/office/officeart/2005/8/layout/orgChart1"/>
    <dgm:cxn modelId="{7A0F5EF7-43E5-4F53-A38E-4FA0124C1A21}" type="presParOf" srcId="{DB0D91D7-10C8-4FF0-B79F-2B577E8F0E21}" destId="{EBFB9168-01AE-46B5-9114-46A3510DD7F1}" srcOrd="0" destOrd="0" presId="urn:microsoft.com/office/officeart/2005/8/layout/orgChart1"/>
    <dgm:cxn modelId="{BCB168AE-D1DB-4497-9C11-66E2580A2619}" type="presParOf" srcId="{DB0D91D7-10C8-4FF0-B79F-2B577E8F0E21}" destId="{D5DE986F-8195-4958-B626-AEFF9094A1B5}" srcOrd="1" destOrd="0" presId="urn:microsoft.com/office/officeart/2005/8/layout/orgChart1"/>
    <dgm:cxn modelId="{2221701F-067E-4ECC-B363-E075FA540968}" type="presParOf" srcId="{77D854EB-DFB0-487A-9594-1535182814CA}" destId="{A75CABED-ED08-4608-BA99-1CB57BC75DDD}" srcOrd="1" destOrd="0" presId="urn:microsoft.com/office/officeart/2005/8/layout/orgChart1"/>
    <dgm:cxn modelId="{98C99A2D-2574-4E98-9D68-5EBE15246AAF}" type="presParOf" srcId="{77D854EB-DFB0-487A-9594-1535182814CA}" destId="{47D74AB9-6134-4301-8391-3F2B4CDEE8DC}" srcOrd="2" destOrd="0" presId="urn:microsoft.com/office/officeart/2005/8/layout/orgChart1"/>
    <dgm:cxn modelId="{983B8EC9-3A0B-448A-BAEF-C1C7A239E096}" type="presParOf" srcId="{41398533-6E4E-4ACA-AC9B-B820BFF548A2}" destId="{B76A97C7-BC3A-49EC-8B87-86B6B18F17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921B40-2275-4E36-A4DF-C725C6E095B0}">
      <dsp:nvSpPr>
        <dsp:cNvPr id="0" name=""/>
        <dsp:cNvSpPr/>
      </dsp:nvSpPr>
      <dsp:spPr>
        <a:xfrm rot="5400000">
          <a:off x="4125414" y="-2231487"/>
          <a:ext cx="1663136" cy="654199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i="1" kern="1200" dirty="0">
              <a:latin typeface="Candara" pitchFamily="34" charset="0"/>
            </a:rPr>
            <a:t>сума </a:t>
          </a:r>
          <a:r>
            <a:rPr lang="ru-RU" sz="2500" i="1" kern="1200" dirty="0" err="1">
              <a:latin typeface="Candara" pitchFamily="34" charset="0"/>
            </a:rPr>
            <a:t>дебіторської</a:t>
          </a:r>
          <a:r>
            <a:rPr lang="ru-RU" sz="2500" i="1" kern="1200" dirty="0">
              <a:latin typeface="Candara" pitchFamily="34" charset="0"/>
            </a:rPr>
            <a:t> </a:t>
          </a:r>
          <a:r>
            <a:rPr lang="ru-RU" sz="2500" i="1" kern="1200" dirty="0" err="1">
              <a:latin typeface="Candara" pitchFamily="34" charset="0"/>
            </a:rPr>
            <a:t>заборгованості</a:t>
          </a:r>
          <a:r>
            <a:rPr lang="ru-RU" sz="2500" i="1" kern="1200" dirty="0">
              <a:latin typeface="Candara" pitchFamily="34" charset="0"/>
            </a:rPr>
            <a:t>, яка </a:t>
          </a:r>
          <a:r>
            <a:rPr lang="ru-RU" sz="2500" i="1" kern="1200" dirty="0" err="1">
              <a:latin typeface="Candara" pitchFamily="34" charset="0"/>
            </a:rPr>
            <a:t>виникає</a:t>
          </a:r>
          <a:r>
            <a:rPr lang="ru-RU" sz="2500" i="1" kern="1200" dirty="0">
              <a:latin typeface="Candara" pitchFamily="34" charset="0"/>
            </a:rPr>
            <a:t> в </a:t>
          </a:r>
          <a:r>
            <a:rPr lang="ru-RU" sz="2500" i="1" kern="1200" dirty="0" err="1">
              <a:latin typeface="Candara" pitchFamily="34" charset="0"/>
            </a:rPr>
            <a:t>ході</a:t>
          </a:r>
          <a:r>
            <a:rPr lang="ru-RU" sz="2500" i="1" kern="1200" dirty="0">
              <a:latin typeface="Candara" pitchFamily="34" charset="0"/>
            </a:rPr>
            <a:t> нормального </a:t>
          </a:r>
          <a:r>
            <a:rPr lang="ru-RU" sz="2500" i="1" kern="1200" dirty="0" err="1">
              <a:latin typeface="Candara" pitchFamily="34" charset="0"/>
            </a:rPr>
            <a:t>операційного</a:t>
          </a:r>
          <a:r>
            <a:rPr lang="ru-RU" sz="2500" i="1" kern="1200" dirty="0">
              <a:latin typeface="Candara" pitchFamily="34" charset="0"/>
            </a:rPr>
            <a:t> циклу </a:t>
          </a:r>
          <a:r>
            <a:rPr lang="ru-RU" sz="2500" i="1" kern="1200" dirty="0" err="1">
              <a:latin typeface="Candara" pitchFamily="34" charset="0"/>
            </a:rPr>
            <a:t>або</a:t>
          </a:r>
          <a:r>
            <a:rPr lang="ru-RU" sz="2500" i="1" kern="1200" dirty="0">
              <a:latin typeface="Candara" pitchFamily="34" charset="0"/>
            </a:rPr>
            <a:t> буде погашена </a:t>
          </a:r>
          <a:r>
            <a:rPr lang="ru-RU" sz="2500" i="1" kern="1200" dirty="0" err="1">
              <a:latin typeface="Candara" pitchFamily="34" charset="0"/>
            </a:rPr>
            <a:t>протягом</a:t>
          </a:r>
          <a:r>
            <a:rPr lang="ru-RU" sz="2500" i="1" kern="1200" dirty="0">
              <a:latin typeface="Candara" pitchFamily="34" charset="0"/>
            </a:rPr>
            <a:t> </a:t>
          </a:r>
          <a:r>
            <a:rPr lang="ru-RU" sz="2500" i="1" kern="1200" dirty="0" err="1">
              <a:latin typeface="Candara" pitchFamily="34" charset="0"/>
            </a:rPr>
            <a:t>дванадцяти</a:t>
          </a:r>
          <a:r>
            <a:rPr lang="ru-RU" sz="2500" i="1" kern="1200" dirty="0">
              <a:latin typeface="Candara" pitchFamily="34" charset="0"/>
            </a:rPr>
            <a:t> </a:t>
          </a:r>
          <a:r>
            <a:rPr lang="ru-RU" sz="2500" i="1" kern="1200" dirty="0" err="1">
              <a:latin typeface="Candara" pitchFamily="34" charset="0"/>
            </a:rPr>
            <a:t>місяців</a:t>
          </a:r>
          <a:r>
            <a:rPr lang="ru-RU" sz="2500" i="1" kern="1200" dirty="0">
              <a:latin typeface="Candara" pitchFamily="34" charset="0"/>
            </a:rPr>
            <a:t> </a:t>
          </a:r>
          <a:r>
            <a:rPr lang="ru-RU" sz="2500" i="1" kern="1200" dirty="0" err="1">
              <a:latin typeface="Candara" pitchFamily="34" charset="0"/>
            </a:rPr>
            <a:t>з</a:t>
          </a:r>
          <a:r>
            <a:rPr lang="ru-RU" sz="2500" i="1" kern="1200" dirty="0">
              <a:latin typeface="Candara" pitchFamily="34" charset="0"/>
            </a:rPr>
            <a:t> </a:t>
          </a:r>
          <a:r>
            <a:rPr lang="ru-RU" sz="2500" i="1" kern="1200" dirty="0" err="1">
              <a:latin typeface="Candara" pitchFamily="34" charset="0"/>
            </a:rPr>
            <a:t>дати</a:t>
          </a:r>
          <a:r>
            <a:rPr lang="ru-RU" sz="2500" i="1" kern="1200" dirty="0">
              <a:latin typeface="Candara" pitchFamily="34" charset="0"/>
            </a:rPr>
            <a:t> балансу.</a:t>
          </a:r>
          <a:endParaRPr lang="uk-UA" sz="2500" i="1" kern="1200" dirty="0">
            <a:latin typeface="Candara" pitchFamily="34" charset="0"/>
          </a:endParaRPr>
        </a:p>
      </dsp:txBody>
      <dsp:txXfrm rot="5400000">
        <a:off x="4125414" y="-2231487"/>
        <a:ext cx="1663136" cy="6541999"/>
      </dsp:txXfrm>
    </dsp:sp>
    <dsp:sp modelId="{D1338974-F653-47A0-A262-F3B784A69644}">
      <dsp:nvSpPr>
        <dsp:cNvPr id="0" name=""/>
        <dsp:cNvSpPr/>
      </dsp:nvSpPr>
      <dsp:spPr>
        <a:xfrm>
          <a:off x="1157" y="52"/>
          <a:ext cx="1684825" cy="2078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Candara" pitchFamily="34" charset="0"/>
            </a:rPr>
            <a:t>поточна</a:t>
          </a:r>
        </a:p>
      </dsp:txBody>
      <dsp:txXfrm>
        <a:off x="1157" y="52"/>
        <a:ext cx="1684825" cy="2078920"/>
      </dsp:txXfrm>
    </dsp:sp>
    <dsp:sp modelId="{6D04C2B8-73AD-48E6-BA9D-8214A28EDD46}">
      <dsp:nvSpPr>
        <dsp:cNvPr id="0" name=""/>
        <dsp:cNvSpPr/>
      </dsp:nvSpPr>
      <dsp:spPr>
        <a:xfrm rot="5400000">
          <a:off x="4187362" y="12867"/>
          <a:ext cx="1663136" cy="6419023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i="1" kern="1200" dirty="0">
              <a:latin typeface="Candara" pitchFamily="34" charset="0"/>
            </a:rPr>
            <a:t>сума дебіторської заборгованості, яка не виникає в ході нормального операційного циклу та буде погашена після дванадцяти місяців з дати балансу. </a:t>
          </a:r>
        </a:p>
      </dsp:txBody>
      <dsp:txXfrm rot="5400000">
        <a:off x="4187362" y="12867"/>
        <a:ext cx="1663136" cy="6419023"/>
      </dsp:txXfrm>
    </dsp:sp>
    <dsp:sp modelId="{954D6C93-B7E5-455E-858F-9AD5B81153D4}">
      <dsp:nvSpPr>
        <dsp:cNvPr id="0" name=""/>
        <dsp:cNvSpPr/>
      </dsp:nvSpPr>
      <dsp:spPr>
        <a:xfrm>
          <a:off x="1157" y="2182919"/>
          <a:ext cx="1808261" cy="2078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err="1">
              <a:latin typeface="Candara" pitchFamily="34" charset="0"/>
            </a:rPr>
            <a:t>довгост-рокова</a:t>
          </a:r>
          <a:endParaRPr lang="uk-UA" sz="2400" b="1" i="1" kern="1200" dirty="0">
            <a:latin typeface="Candara" pitchFamily="34" charset="0"/>
          </a:endParaRPr>
        </a:p>
      </dsp:txBody>
      <dsp:txXfrm>
        <a:off x="1157" y="2182919"/>
        <a:ext cx="1808261" cy="2078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881012-C1B3-4473-9689-D3F450D1715D}">
      <dsp:nvSpPr>
        <dsp:cNvPr id="0" name=""/>
        <dsp:cNvSpPr/>
      </dsp:nvSpPr>
      <dsp:spPr>
        <a:xfrm>
          <a:off x="8320" y="1407464"/>
          <a:ext cx="3422066" cy="1711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>
              <a:latin typeface="Candara" pitchFamily="34" charset="0"/>
            </a:rPr>
            <a:t>За  характером утворення дебіторська заборгованість поділяється на: </a:t>
          </a:r>
        </a:p>
      </dsp:txBody>
      <dsp:txXfrm>
        <a:off x="8320" y="1407464"/>
        <a:ext cx="3422066" cy="1711033"/>
      </dsp:txXfrm>
    </dsp:sp>
    <dsp:sp modelId="{741E183B-6140-4CE5-AE18-76C5B1360A18}">
      <dsp:nvSpPr>
        <dsp:cNvPr id="0" name=""/>
        <dsp:cNvSpPr/>
      </dsp:nvSpPr>
      <dsp:spPr>
        <a:xfrm rot="19082656">
          <a:off x="3194470" y="1613665"/>
          <a:ext cx="1840658" cy="68048"/>
        </a:xfrm>
        <a:custGeom>
          <a:avLst/>
          <a:gdLst/>
          <a:ahLst/>
          <a:cxnLst/>
          <a:rect l="0" t="0" r="0" b="0"/>
          <a:pathLst>
            <a:path>
              <a:moveTo>
                <a:pt x="0" y="34024"/>
              </a:moveTo>
              <a:lnTo>
                <a:pt x="1840658" y="340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 rot="19082656">
        <a:off x="4068783" y="1601673"/>
        <a:ext cx="92032" cy="92032"/>
      </dsp:txXfrm>
    </dsp:sp>
    <dsp:sp modelId="{673D4D22-3917-4EDB-95B3-377B9014E8A4}">
      <dsp:nvSpPr>
        <dsp:cNvPr id="0" name=""/>
        <dsp:cNvSpPr/>
      </dsp:nvSpPr>
      <dsp:spPr>
        <a:xfrm>
          <a:off x="4799213" y="176881"/>
          <a:ext cx="3422066" cy="1711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err="1">
              <a:latin typeface="Candara" pitchFamily="34" charset="0"/>
            </a:rPr>
            <a:t>Нормальну</a:t>
          </a:r>
          <a:r>
            <a:rPr lang="ru-RU" sz="2400" b="1" i="1" kern="1200" dirty="0">
              <a:latin typeface="Candara" pitchFamily="34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i="0" kern="1200" dirty="0"/>
            <a:t>(</a:t>
          </a:r>
          <a:r>
            <a:rPr lang="ru-RU" sz="2400" i="0" kern="1200" dirty="0" err="1"/>
            <a:t>обумовлена</a:t>
          </a:r>
          <a:r>
            <a:rPr lang="ru-RU" sz="2400" i="0" kern="1200" dirty="0"/>
            <a:t> ходом </a:t>
          </a:r>
          <a:r>
            <a:rPr lang="ru-RU" sz="2400" i="0" kern="1200" dirty="0" err="1"/>
            <a:t>виконання</a:t>
          </a:r>
          <a:r>
            <a:rPr lang="ru-RU" sz="2400" i="0" kern="1200" dirty="0"/>
            <a:t> </a:t>
          </a:r>
          <a:r>
            <a:rPr lang="ru-RU" sz="2400" i="0" kern="1200" dirty="0" err="1"/>
            <a:t>виробничої</a:t>
          </a:r>
          <a:r>
            <a:rPr lang="ru-RU" sz="2400" i="0" kern="1200" dirty="0"/>
            <a:t> </a:t>
          </a:r>
          <a:r>
            <a:rPr lang="ru-RU" sz="2400" i="0" kern="1200" dirty="0" err="1"/>
            <a:t>програми</a:t>
          </a:r>
          <a:r>
            <a:rPr lang="ru-RU" sz="2400" i="0" kern="1200" dirty="0"/>
            <a:t> </a:t>
          </a:r>
          <a:r>
            <a:rPr lang="ru-RU" sz="2400" i="0" kern="1200" dirty="0" err="1"/>
            <a:t>підприємства</a:t>
          </a:r>
          <a:r>
            <a:rPr lang="ru-RU" sz="2400" i="0" kern="1200" dirty="0"/>
            <a:t>)</a:t>
          </a:r>
          <a:endParaRPr lang="uk-UA" sz="2400" i="0" kern="1200" dirty="0"/>
        </a:p>
      </dsp:txBody>
      <dsp:txXfrm>
        <a:off x="4799213" y="176881"/>
        <a:ext cx="3422066" cy="1711033"/>
      </dsp:txXfrm>
    </dsp:sp>
    <dsp:sp modelId="{3B9D5273-B5EC-40E1-948A-D584C17971BB}">
      <dsp:nvSpPr>
        <dsp:cNvPr id="0" name=""/>
        <dsp:cNvSpPr/>
      </dsp:nvSpPr>
      <dsp:spPr>
        <a:xfrm rot="2142401">
          <a:off x="3271942" y="2720879"/>
          <a:ext cx="1685715" cy="68048"/>
        </a:xfrm>
        <a:custGeom>
          <a:avLst/>
          <a:gdLst/>
          <a:ahLst/>
          <a:cxnLst/>
          <a:rect l="0" t="0" r="0" b="0"/>
          <a:pathLst>
            <a:path>
              <a:moveTo>
                <a:pt x="0" y="34024"/>
              </a:moveTo>
              <a:lnTo>
                <a:pt x="1685715" y="340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 rot="2142401">
        <a:off x="4072657" y="2712760"/>
        <a:ext cx="84285" cy="84285"/>
      </dsp:txXfrm>
    </dsp:sp>
    <dsp:sp modelId="{CE0821B5-E833-4642-8AD8-6E71AB1CF5C8}">
      <dsp:nvSpPr>
        <dsp:cNvPr id="0" name=""/>
        <dsp:cNvSpPr/>
      </dsp:nvSpPr>
      <dsp:spPr>
        <a:xfrm>
          <a:off x="4799213" y="2144569"/>
          <a:ext cx="3422066" cy="2204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err="1">
              <a:latin typeface="Candara" pitchFamily="34" charset="0"/>
            </a:rPr>
            <a:t>Невиправдану</a:t>
          </a:r>
          <a:r>
            <a:rPr lang="ru-RU" sz="2400" b="1" i="1" kern="1200" dirty="0">
              <a:latin typeface="Candara" pitchFamily="34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/>
            <a:t>(</a:t>
          </a:r>
          <a:r>
            <a:rPr lang="ru-RU" sz="2400" kern="1200" dirty="0" err="1"/>
            <a:t>товари</a:t>
          </a:r>
          <a:r>
            <a:rPr lang="ru-RU" sz="2400" kern="1200" dirty="0"/>
            <a:t> </a:t>
          </a:r>
          <a:r>
            <a:rPr lang="ru-RU" sz="2400" kern="1200" dirty="0" err="1"/>
            <a:t>відвантажені</a:t>
          </a:r>
          <a:r>
            <a:rPr lang="ru-RU" sz="2400" kern="1200" dirty="0"/>
            <a:t>, </a:t>
          </a:r>
          <a:r>
            <a:rPr lang="ru-RU" sz="2400" kern="1200" dirty="0" err="1"/>
            <a:t>але</a:t>
          </a:r>
          <a:r>
            <a:rPr lang="ru-RU" sz="2400" kern="1200" dirty="0"/>
            <a:t> не </a:t>
          </a:r>
          <a:r>
            <a:rPr lang="ru-RU" sz="2400" kern="1200" dirty="0" err="1"/>
            <a:t>сплачені</a:t>
          </a:r>
          <a:r>
            <a:rPr lang="ru-RU" sz="2400" kern="1200" dirty="0"/>
            <a:t> в строк, </a:t>
          </a:r>
          <a:r>
            <a:rPr lang="ru-RU" sz="2400" kern="1200" dirty="0" err="1"/>
            <a:t>заборгованість</a:t>
          </a:r>
          <a:r>
            <a:rPr lang="ru-RU" sz="2400" kern="1200" dirty="0"/>
            <a:t> по недостачах </a:t>
          </a:r>
          <a:r>
            <a:rPr lang="ru-RU" sz="2400" kern="1200" dirty="0" err="1"/>
            <a:t>і</a:t>
          </a:r>
          <a:r>
            <a:rPr lang="ru-RU" sz="2400" kern="1200" dirty="0"/>
            <a:t> </a:t>
          </a:r>
          <a:endParaRPr lang="uk-UA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/>
            <a:t>розкраданнях).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>
        <a:off x="4799213" y="2144569"/>
        <a:ext cx="3422066" cy="22045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4883B8-27AB-440A-81EB-DC86A03F34E7}">
      <dsp:nvSpPr>
        <dsp:cNvPr id="0" name=""/>
        <dsp:cNvSpPr/>
      </dsp:nvSpPr>
      <dsp:spPr>
        <a:xfrm>
          <a:off x="959798" y="0"/>
          <a:ext cx="4156625" cy="1820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>
              <a:latin typeface="Candara" pitchFamily="34" charset="0"/>
            </a:rPr>
            <a:t>Дебіторська заборгованість в своїй суті має дві істотні ознаки: </a:t>
          </a:r>
        </a:p>
      </dsp:txBody>
      <dsp:txXfrm>
        <a:off x="959798" y="0"/>
        <a:ext cx="4156625" cy="1820602"/>
      </dsp:txXfrm>
    </dsp:sp>
    <dsp:sp modelId="{1C663CBE-8C9A-44C9-93E2-3265E26C8A5C}">
      <dsp:nvSpPr>
        <dsp:cNvPr id="0" name=""/>
        <dsp:cNvSpPr/>
      </dsp:nvSpPr>
      <dsp:spPr>
        <a:xfrm>
          <a:off x="1375461" y="1820602"/>
          <a:ext cx="395418" cy="1290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0777"/>
              </a:lnTo>
              <a:lnTo>
                <a:pt x="395418" y="1290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CCF28-071E-4C74-8389-EA4BDAF0F9F9}">
      <dsp:nvSpPr>
        <dsp:cNvPr id="0" name=""/>
        <dsp:cNvSpPr/>
      </dsp:nvSpPr>
      <dsp:spPr>
        <a:xfrm>
          <a:off x="1770879" y="2252118"/>
          <a:ext cx="2749636" cy="1718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>
              <a:latin typeface="Century" pitchFamily="18" charset="0"/>
            </a:rPr>
            <a:t>з</a:t>
          </a:r>
          <a:r>
            <a:rPr lang="ru-RU" sz="2400" b="1" i="1" kern="1200" dirty="0">
              <a:latin typeface="Century" pitchFamily="18" charset="0"/>
            </a:rPr>
            <a:t> одного боку для </a:t>
          </a:r>
          <a:r>
            <a:rPr lang="ru-RU" sz="2400" b="1" i="1" kern="1200" dirty="0" err="1">
              <a:latin typeface="Century" pitchFamily="18" charset="0"/>
            </a:rPr>
            <a:t>дебітора</a:t>
          </a:r>
          <a:r>
            <a:rPr lang="ru-RU" sz="2400" i="0" kern="1200" dirty="0">
              <a:latin typeface="Century" pitchFamily="18" charset="0"/>
            </a:rPr>
            <a:t> - вона </a:t>
          </a:r>
          <a:r>
            <a:rPr lang="ru-RU" sz="2400" i="0" kern="1200" dirty="0" err="1">
              <a:latin typeface="Century" pitchFamily="18" charset="0"/>
            </a:rPr>
            <a:t>джерело</a:t>
          </a:r>
          <a:r>
            <a:rPr lang="ru-RU" sz="2400" i="0" kern="1200" dirty="0">
              <a:latin typeface="Century" pitchFamily="18" charset="0"/>
            </a:rPr>
            <a:t> </a:t>
          </a:r>
          <a:r>
            <a:rPr lang="ru-RU" sz="2400" i="0" kern="1200" dirty="0" err="1">
              <a:latin typeface="Century" pitchFamily="18" charset="0"/>
            </a:rPr>
            <a:t>безкоштовних</a:t>
          </a:r>
          <a:r>
            <a:rPr lang="ru-RU" sz="2400" i="0" kern="1200" dirty="0">
              <a:latin typeface="Century" pitchFamily="18" charset="0"/>
            </a:rPr>
            <a:t> </a:t>
          </a:r>
          <a:r>
            <a:rPr lang="ru-RU" sz="2400" i="0" kern="1200" dirty="0" err="1">
              <a:latin typeface="Century" pitchFamily="18" charset="0"/>
            </a:rPr>
            <a:t>засобів</a:t>
          </a:r>
          <a:r>
            <a:rPr lang="ru-RU" sz="2400" i="0" kern="1200" dirty="0">
              <a:latin typeface="Century" pitchFamily="18" charset="0"/>
            </a:rPr>
            <a:t>; </a:t>
          </a:r>
          <a:endParaRPr lang="uk-UA" sz="2400" i="0" kern="1200" dirty="0">
            <a:latin typeface="Century" pitchFamily="18" charset="0"/>
          </a:endParaRPr>
        </a:p>
      </dsp:txBody>
      <dsp:txXfrm>
        <a:off x="1770879" y="2252118"/>
        <a:ext cx="2749636" cy="1718522"/>
      </dsp:txXfrm>
    </dsp:sp>
    <dsp:sp modelId="{9EDCCD74-110A-4B2B-9CC2-671C7FFEE51E}">
      <dsp:nvSpPr>
        <dsp:cNvPr id="0" name=""/>
        <dsp:cNvSpPr/>
      </dsp:nvSpPr>
      <dsp:spPr>
        <a:xfrm>
          <a:off x="1375461" y="1820602"/>
          <a:ext cx="395418" cy="3438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8930"/>
              </a:lnTo>
              <a:lnTo>
                <a:pt x="395418" y="3438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98A36-039A-484E-BF17-E1A09CABAFE8}">
      <dsp:nvSpPr>
        <dsp:cNvPr id="0" name=""/>
        <dsp:cNvSpPr/>
      </dsp:nvSpPr>
      <dsp:spPr>
        <a:xfrm>
          <a:off x="1770879" y="4400272"/>
          <a:ext cx="4907605" cy="1718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Century" pitchFamily="18" charset="0"/>
            </a:rPr>
            <a:t>з іншого боку для кредитора </a:t>
          </a:r>
          <a:r>
            <a:rPr lang="uk-UA" sz="2400" kern="1200" dirty="0">
              <a:latin typeface="Century" pitchFamily="18" charset="0"/>
            </a:rPr>
            <a:t>- це можливість збільшення ареалу розповсюдження його продукції, збільшення ринку розповсюдження робіт і послуг.</a:t>
          </a:r>
        </a:p>
      </dsp:txBody>
      <dsp:txXfrm>
        <a:off x="1770879" y="4400272"/>
        <a:ext cx="4907605" cy="17185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EBA14-B55D-4761-B5DD-0ECD75104A66}">
      <dsp:nvSpPr>
        <dsp:cNvPr id="0" name=""/>
        <dsp:cNvSpPr/>
      </dsp:nvSpPr>
      <dsp:spPr>
        <a:xfrm>
          <a:off x="0" y="133474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latin typeface="Arial" pitchFamily="34" charset="0"/>
              <a:cs typeface="Arial" pitchFamily="34" charset="0"/>
            </a:rPr>
            <a:t>1) </a:t>
          </a:r>
          <a:r>
            <a:rPr lang="ru-RU" sz="1800" i="1" kern="1200" dirty="0" err="1">
              <a:latin typeface="Arial" pitchFamily="34" charset="0"/>
              <a:cs typeface="Arial" pitchFamily="34" charset="0"/>
            </a:rPr>
            <a:t>вимоги</a:t>
          </a:r>
          <a:r>
            <a:rPr lang="ru-RU" sz="1800" i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i="1" kern="1200" dirty="0" err="1">
              <a:latin typeface="Arial" pitchFamily="34" charset="0"/>
              <a:cs typeface="Arial" pitchFamily="34" charset="0"/>
            </a:rPr>
            <a:t>нормативних</a:t>
          </a:r>
          <a:r>
            <a:rPr lang="ru-RU" sz="1800" i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i="1" kern="1200" dirty="0" err="1">
              <a:latin typeface="Arial" pitchFamily="34" charset="0"/>
              <a:cs typeface="Arial" pitchFamily="34" charset="0"/>
            </a:rPr>
            <a:t>документів</a:t>
          </a:r>
          <a:r>
            <a:rPr lang="ru-RU" sz="1800" i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i="1" kern="1200" dirty="0" err="1">
              <a:latin typeface="Arial" pitchFamily="34" charset="0"/>
              <a:cs typeface="Arial" pitchFamily="34" charset="0"/>
            </a:rPr>
            <a:t>щодо</a:t>
          </a:r>
          <a:r>
            <a:rPr lang="ru-RU" sz="1800" i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i="1" kern="1200" dirty="0" err="1">
              <a:latin typeface="Arial" pitchFamily="34" charset="0"/>
              <a:cs typeface="Arial" pitchFamily="34" charset="0"/>
            </a:rPr>
            <a:t>обліку</a:t>
          </a:r>
          <a:r>
            <a:rPr lang="ru-RU" sz="1800" i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i="1" kern="1200" dirty="0" err="1">
              <a:latin typeface="Arial" pitchFamily="34" charset="0"/>
              <a:cs typeface="Arial" pitchFamily="34" charset="0"/>
            </a:rPr>
            <a:t>дебіторської</a:t>
          </a:r>
          <a:r>
            <a:rPr lang="ru-RU" sz="1800" i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i="1" kern="1200" dirty="0" err="1">
              <a:latin typeface="Arial" pitchFamily="34" charset="0"/>
              <a:cs typeface="Arial" pitchFamily="34" charset="0"/>
            </a:rPr>
            <a:t>заборгованості</a:t>
          </a:r>
          <a:r>
            <a:rPr lang="ru-RU" sz="1800" i="1" kern="1200" dirty="0">
              <a:latin typeface="Arial" pitchFamily="34" charset="0"/>
              <a:cs typeface="Arial" pitchFamily="34" charset="0"/>
            </a:rPr>
            <a:t>;</a:t>
          </a:r>
          <a:endParaRPr lang="uk-UA" sz="1800" i="1" kern="1200" dirty="0">
            <a:latin typeface="Arial" pitchFamily="34" charset="0"/>
            <a:cs typeface="Arial" pitchFamily="34" charset="0"/>
          </a:endParaRPr>
        </a:p>
      </dsp:txBody>
      <dsp:txXfrm>
        <a:off x="0" y="133474"/>
        <a:ext cx="2571749" cy="1543050"/>
      </dsp:txXfrm>
    </dsp:sp>
    <dsp:sp modelId="{42DE079F-8342-4017-BE08-0DA06254EA61}">
      <dsp:nvSpPr>
        <dsp:cNvPr id="0" name=""/>
        <dsp:cNvSpPr/>
      </dsp:nvSpPr>
      <dsp:spPr>
        <a:xfrm>
          <a:off x="2828925" y="133474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>
              <a:latin typeface="Arial" pitchFamily="34" charset="0"/>
              <a:cs typeface="Arial" pitchFamily="34" charset="0"/>
            </a:rPr>
            <a:t>2) наказ про облікову політику підприємства;</a:t>
          </a:r>
        </a:p>
      </dsp:txBody>
      <dsp:txXfrm>
        <a:off x="2828925" y="133474"/>
        <a:ext cx="2571749" cy="1543050"/>
      </dsp:txXfrm>
    </dsp:sp>
    <dsp:sp modelId="{7307D19C-BF05-447C-BB50-EC479A36B41A}">
      <dsp:nvSpPr>
        <dsp:cNvPr id="0" name=""/>
        <dsp:cNvSpPr/>
      </dsp:nvSpPr>
      <dsp:spPr>
        <a:xfrm>
          <a:off x="5657849" y="1334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>
              <a:latin typeface="Arial" pitchFamily="34" charset="0"/>
              <a:cs typeface="Arial" pitchFamily="34" charset="0"/>
            </a:rPr>
            <a:t>3) первинні документи (рахунки-фактури, накладні, касові документи, виписки банку тощо);</a:t>
          </a:r>
        </a:p>
      </dsp:txBody>
      <dsp:txXfrm>
        <a:off x="5657849" y="133474"/>
        <a:ext cx="2571749" cy="1543050"/>
      </dsp:txXfrm>
    </dsp:sp>
    <dsp:sp modelId="{AE4C15E4-553E-4BA4-8260-C74E4CBF18E3}">
      <dsp:nvSpPr>
        <dsp:cNvPr id="0" name=""/>
        <dsp:cNvSpPr/>
      </dsp:nvSpPr>
      <dsp:spPr>
        <a:xfrm>
          <a:off x="0" y="2391568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>
              <a:latin typeface="Arial" pitchFamily="34" charset="0"/>
              <a:cs typeface="Arial" pitchFamily="34" charset="0"/>
            </a:rPr>
            <a:t>4) договори на поставку продукції, надання послуг тощо;</a:t>
          </a:r>
        </a:p>
      </dsp:txBody>
      <dsp:txXfrm>
        <a:off x="0" y="2391568"/>
        <a:ext cx="2571749" cy="1543050"/>
      </dsp:txXfrm>
    </dsp:sp>
    <dsp:sp modelId="{CC42B4EF-BDA0-421E-AF4F-B5675692F749}">
      <dsp:nvSpPr>
        <dsp:cNvPr id="0" name=""/>
        <dsp:cNvSpPr/>
      </dsp:nvSpPr>
      <dsp:spPr>
        <a:xfrm>
          <a:off x="2828925" y="2391568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>
              <a:latin typeface="Arial" pitchFamily="34" charset="0"/>
              <a:cs typeface="Arial" pitchFamily="34" charset="0"/>
            </a:rPr>
            <a:t>5) регістри синтетичного і аналітичного обліку розрахунків з дебіторами;</a:t>
          </a:r>
        </a:p>
      </dsp:txBody>
      <dsp:txXfrm>
        <a:off x="2828925" y="2391568"/>
        <a:ext cx="2571749" cy="1543050"/>
      </dsp:txXfrm>
    </dsp:sp>
    <dsp:sp modelId="{1BDC751E-6BB4-4610-81FE-3F7805077755}">
      <dsp:nvSpPr>
        <dsp:cNvPr id="0" name=""/>
        <dsp:cNvSpPr/>
      </dsp:nvSpPr>
      <dsp:spPr>
        <a:xfrm>
          <a:off x="5657849" y="1933699"/>
          <a:ext cx="2571749" cy="24587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>
              <a:latin typeface="Arial" pitchFamily="34" charset="0"/>
              <a:cs typeface="Arial" pitchFamily="34" charset="0"/>
            </a:rPr>
            <a:t>6) фінансова звітність і примітки до неї (Баланс ф.1. Звіт про фінансові результати ф.2, Звіт про рух грошових коштів </a:t>
          </a:r>
          <a:r>
            <a:rPr lang="uk-UA" sz="1800" i="1" kern="1200" dirty="0" err="1">
              <a:latin typeface="Arial" pitchFamily="34" charset="0"/>
              <a:cs typeface="Arial" pitchFamily="34" charset="0"/>
            </a:rPr>
            <a:t>ф.З</a:t>
          </a:r>
          <a:r>
            <a:rPr lang="uk-UA" sz="1800" i="1" kern="1200" dirty="0">
              <a:latin typeface="Arial" pitchFamily="34" charset="0"/>
              <a:cs typeface="Arial" pitchFamily="34" charset="0"/>
            </a:rPr>
            <a:t>, Примітки до річної фінансової звітності ф.5);</a:t>
          </a:r>
        </a:p>
      </dsp:txBody>
      <dsp:txXfrm>
        <a:off x="5657849" y="1933699"/>
        <a:ext cx="2571749" cy="24587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EBA14-B55D-4761-B5DD-0ECD75104A66}">
      <dsp:nvSpPr>
        <dsp:cNvPr id="0" name=""/>
        <dsp:cNvSpPr/>
      </dsp:nvSpPr>
      <dsp:spPr>
        <a:xfrm>
          <a:off x="584565" y="119"/>
          <a:ext cx="2769354" cy="16616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>
              <a:latin typeface="Arial" pitchFamily="34" charset="0"/>
              <a:cs typeface="Arial" pitchFamily="34" charset="0"/>
            </a:rPr>
            <a:t>7) відповіді на запити аудитора;</a:t>
          </a:r>
        </a:p>
      </dsp:txBody>
      <dsp:txXfrm>
        <a:off x="584565" y="119"/>
        <a:ext cx="2769354" cy="1661612"/>
      </dsp:txXfrm>
    </dsp:sp>
    <dsp:sp modelId="{42DE079F-8342-4017-BE08-0DA06254EA61}">
      <dsp:nvSpPr>
        <dsp:cNvPr id="0" name=""/>
        <dsp:cNvSpPr/>
      </dsp:nvSpPr>
      <dsp:spPr>
        <a:xfrm>
          <a:off x="3630855" y="119"/>
          <a:ext cx="2769354" cy="16616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>
              <a:latin typeface="Arial" pitchFamily="34" charset="0"/>
              <a:cs typeface="Arial" pitchFamily="34" charset="0"/>
            </a:rPr>
            <a:t>8) інформація одержана в ході аудиторської перевірки;</a:t>
          </a:r>
        </a:p>
      </dsp:txBody>
      <dsp:txXfrm>
        <a:off x="3630855" y="119"/>
        <a:ext cx="2769354" cy="1661612"/>
      </dsp:txXfrm>
    </dsp:sp>
    <dsp:sp modelId="{7307D19C-BF05-447C-BB50-EC479A36B41A}">
      <dsp:nvSpPr>
        <dsp:cNvPr id="0" name=""/>
        <dsp:cNvSpPr/>
      </dsp:nvSpPr>
      <dsp:spPr>
        <a:xfrm>
          <a:off x="584565" y="1938667"/>
          <a:ext cx="2769354" cy="16616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>
              <a:latin typeface="Arial" pitchFamily="34" charset="0"/>
              <a:cs typeface="Arial" pitchFamily="34" charset="0"/>
            </a:rPr>
            <a:t>9) аудиторські висновки, акти ревізій та інші документи, що узагальнюють результати контролю;</a:t>
          </a:r>
        </a:p>
      </dsp:txBody>
      <dsp:txXfrm>
        <a:off x="584565" y="1938667"/>
        <a:ext cx="2769354" cy="1661612"/>
      </dsp:txXfrm>
    </dsp:sp>
    <dsp:sp modelId="{AE4C15E4-553E-4BA4-8260-C74E4CBF18E3}">
      <dsp:nvSpPr>
        <dsp:cNvPr id="0" name=""/>
        <dsp:cNvSpPr/>
      </dsp:nvSpPr>
      <dsp:spPr>
        <a:xfrm>
          <a:off x="3630855" y="1938667"/>
          <a:ext cx="2769354" cy="16616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>
              <a:latin typeface="Arial" pitchFamily="34" charset="0"/>
              <a:cs typeface="Arial" pitchFamily="34" charset="0"/>
            </a:rPr>
            <a:t>10) документи претензійно-позовних справ.</a:t>
          </a:r>
        </a:p>
      </dsp:txBody>
      <dsp:txXfrm>
        <a:off x="3630855" y="1938667"/>
        <a:ext cx="2769354" cy="16616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833AC8-1AB2-43C9-81FD-08497F60164B}">
      <dsp:nvSpPr>
        <dsp:cNvPr id="0" name=""/>
        <dsp:cNvSpPr/>
      </dsp:nvSpPr>
      <dsp:spPr>
        <a:xfrm>
          <a:off x="3457837" y="1649376"/>
          <a:ext cx="2523549" cy="427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63"/>
              </a:lnTo>
              <a:lnTo>
                <a:pt x="2523549" y="275563"/>
              </a:lnTo>
              <a:lnTo>
                <a:pt x="2523549" y="427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4975E-B960-4BFD-BAD5-B2CCDD5BC5AE}">
      <dsp:nvSpPr>
        <dsp:cNvPr id="0" name=""/>
        <dsp:cNvSpPr/>
      </dsp:nvSpPr>
      <dsp:spPr>
        <a:xfrm>
          <a:off x="3457837" y="1649376"/>
          <a:ext cx="772150" cy="427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63"/>
              </a:lnTo>
              <a:lnTo>
                <a:pt x="772150" y="275563"/>
              </a:lnTo>
              <a:lnTo>
                <a:pt x="772150" y="427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3C60C-F973-4FB1-B276-0D21659E4C02}">
      <dsp:nvSpPr>
        <dsp:cNvPr id="0" name=""/>
        <dsp:cNvSpPr/>
      </dsp:nvSpPr>
      <dsp:spPr>
        <a:xfrm>
          <a:off x="2478588" y="1649376"/>
          <a:ext cx="979249" cy="427544"/>
        </a:xfrm>
        <a:custGeom>
          <a:avLst/>
          <a:gdLst/>
          <a:ahLst/>
          <a:cxnLst/>
          <a:rect l="0" t="0" r="0" b="0"/>
          <a:pathLst>
            <a:path>
              <a:moveTo>
                <a:pt x="979249" y="0"/>
              </a:moveTo>
              <a:lnTo>
                <a:pt x="979249" y="275563"/>
              </a:lnTo>
              <a:lnTo>
                <a:pt x="0" y="275563"/>
              </a:lnTo>
              <a:lnTo>
                <a:pt x="0" y="427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AC1E1-59C8-4BB7-9F0B-E58D1C51B6A5}">
      <dsp:nvSpPr>
        <dsp:cNvPr id="0" name=""/>
        <dsp:cNvSpPr/>
      </dsp:nvSpPr>
      <dsp:spPr>
        <a:xfrm>
          <a:off x="727188" y="1649376"/>
          <a:ext cx="2730648" cy="427544"/>
        </a:xfrm>
        <a:custGeom>
          <a:avLst/>
          <a:gdLst/>
          <a:ahLst/>
          <a:cxnLst/>
          <a:rect l="0" t="0" r="0" b="0"/>
          <a:pathLst>
            <a:path>
              <a:moveTo>
                <a:pt x="2730648" y="0"/>
              </a:moveTo>
              <a:lnTo>
                <a:pt x="2730648" y="275563"/>
              </a:lnTo>
              <a:lnTo>
                <a:pt x="0" y="275563"/>
              </a:lnTo>
              <a:lnTo>
                <a:pt x="0" y="427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F8677-CC5F-4653-B276-B93055DD8297}">
      <dsp:nvSpPr>
        <dsp:cNvPr id="0" name=""/>
        <dsp:cNvSpPr/>
      </dsp:nvSpPr>
      <dsp:spPr>
        <a:xfrm>
          <a:off x="713199" y="206606"/>
          <a:ext cx="5489276" cy="14427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Candara" pitchFamily="34" charset="0"/>
            </a:rPr>
            <a:t>Для обліку дебіторської заборгованості діючим Планом рахунків передбачені такі рахунки:</a:t>
          </a:r>
        </a:p>
      </dsp:txBody>
      <dsp:txXfrm>
        <a:off x="713199" y="206606"/>
        <a:ext cx="5489276" cy="1442769"/>
      </dsp:txXfrm>
    </dsp:sp>
    <dsp:sp modelId="{FA5A14C8-A7CC-493E-8F2F-80CC362A6472}">
      <dsp:nvSpPr>
        <dsp:cNvPr id="0" name=""/>
        <dsp:cNvSpPr/>
      </dsp:nvSpPr>
      <dsp:spPr>
        <a:xfrm>
          <a:off x="3470" y="2076920"/>
          <a:ext cx="1447437" cy="23180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>
              <a:latin typeface="Century" pitchFamily="18" charset="0"/>
              <a:cs typeface="Arial" pitchFamily="34" charset="0"/>
            </a:rPr>
            <a:t>18 </a:t>
          </a:r>
          <a:r>
            <a:rPr lang="uk-UA" sz="1800" i="0" kern="1200" dirty="0">
              <a:latin typeface="Century" pitchFamily="18" charset="0"/>
              <a:cs typeface="Arial" pitchFamily="34" charset="0"/>
            </a:rPr>
            <a:t>"</a:t>
          </a:r>
          <a:r>
            <a:rPr lang="uk-UA" sz="1800" i="0" kern="1200" dirty="0" err="1">
              <a:latin typeface="Century" pitchFamily="18" charset="0"/>
              <a:cs typeface="Arial" pitchFamily="34" charset="0"/>
            </a:rPr>
            <a:t>Довгостро-кова</a:t>
          </a:r>
          <a:r>
            <a:rPr lang="uk-UA" sz="1800" i="0" kern="1200" dirty="0">
              <a:latin typeface="Century" pitchFamily="18" charset="0"/>
              <a:cs typeface="Arial" pitchFamily="34" charset="0"/>
            </a:rPr>
            <a:t> дебіторська </a:t>
          </a:r>
          <a:r>
            <a:rPr lang="uk-UA" sz="1800" i="0" kern="1200" dirty="0" err="1">
              <a:latin typeface="Century" pitchFamily="18" charset="0"/>
              <a:cs typeface="Arial" pitchFamily="34" charset="0"/>
            </a:rPr>
            <a:t>заборгова-ність</a:t>
          </a:r>
          <a:r>
            <a:rPr lang="uk-UA" sz="1800" i="0" kern="1200" dirty="0">
              <a:latin typeface="Century" pitchFamily="18" charset="0"/>
              <a:cs typeface="Arial" pitchFamily="34" charset="0"/>
            </a:rPr>
            <a:t> та інші необоротні активи";</a:t>
          </a:r>
        </a:p>
      </dsp:txBody>
      <dsp:txXfrm>
        <a:off x="3470" y="2076920"/>
        <a:ext cx="1447437" cy="2318034"/>
      </dsp:txXfrm>
    </dsp:sp>
    <dsp:sp modelId="{9DE4AEEC-9F43-48A2-9571-4970417DD647}">
      <dsp:nvSpPr>
        <dsp:cNvPr id="0" name=""/>
        <dsp:cNvSpPr/>
      </dsp:nvSpPr>
      <dsp:spPr>
        <a:xfrm>
          <a:off x="1754869" y="2076920"/>
          <a:ext cx="1447437" cy="23180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Century" pitchFamily="18" charset="0"/>
            </a:rPr>
            <a:t>36</a:t>
          </a:r>
          <a:r>
            <a:rPr lang="uk-UA" sz="1800" kern="1200" dirty="0">
              <a:latin typeface="Century" pitchFamily="18" charset="0"/>
            </a:rPr>
            <a:t> "Розрахунки з покупцями та </a:t>
          </a:r>
          <a:r>
            <a:rPr lang="uk-UA" sz="1800" kern="1200" dirty="0" err="1">
              <a:latin typeface="Century" pitchFamily="18" charset="0"/>
            </a:rPr>
            <a:t>замовника-ми</a:t>
          </a:r>
          <a:r>
            <a:rPr lang="uk-UA" sz="1800" kern="1200" dirty="0">
              <a:latin typeface="Century" pitchFamily="18" charset="0"/>
            </a:rPr>
            <a:t>";</a:t>
          </a:r>
        </a:p>
      </dsp:txBody>
      <dsp:txXfrm>
        <a:off x="1754869" y="2076920"/>
        <a:ext cx="1447437" cy="2318034"/>
      </dsp:txXfrm>
    </dsp:sp>
    <dsp:sp modelId="{018B13A6-B1D8-4BF0-9158-6BF8A80425E0}">
      <dsp:nvSpPr>
        <dsp:cNvPr id="0" name=""/>
        <dsp:cNvSpPr/>
      </dsp:nvSpPr>
      <dsp:spPr>
        <a:xfrm>
          <a:off x="3506268" y="2076920"/>
          <a:ext cx="1447437" cy="2238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Century" pitchFamily="18" charset="0"/>
            </a:rPr>
            <a:t>37</a:t>
          </a:r>
          <a:r>
            <a:rPr lang="uk-UA" sz="1800" kern="1200" dirty="0">
              <a:latin typeface="Century" pitchFamily="18" charset="0"/>
            </a:rPr>
            <a:t> "Розрахунки з різними дебіторами";</a:t>
          </a:r>
        </a:p>
      </dsp:txBody>
      <dsp:txXfrm>
        <a:off x="3506268" y="2076920"/>
        <a:ext cx="1447437" cy="2238787"/>
      </dsp:txXfrm>
    </dsp:sp>
    <dsp:sp modelId="{EBFB9168-01AE-46B5-9114-46A3510DD7F1}">
      <dsp:nvSpPr>
        <dsp:cNvPr id="0" name=""/>
        <dsp:cNvSpPr/>
      </dsp:nvSpPr>
      <dsp:spPr>
        <a:xfrm>
          <a:off x="5257668" y="2076920"/>
          <a:ext cx="1447437" cy="2001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>
              <a:latin typeface="Century" pitchFamily="18" charset="0"/>
            </a:rPr>
            <a:t>38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latin typeface="Century" pitchFamily="18" charset="0"/>
            </a:rPr>
            <a:t>"Резерв сумнівних боргів".</a:t>
          </a:r>
        </a:p>
      </dsp:txBody>
      <dsp:txXfrm>
        <a:off x="5257668" y="2076920"/>
        <a:ext cx="1447437" cy="2001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9392-DDB3-4DE6-83A9-774041EAFB17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7B7F-BDA4-4F07-B343-4E273D1FA1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D2F1-FB4F-490E-A1F4-726B12A8EF78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2755-CCCA-43D4-A18A-967F23CBC1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B8246-EB57-44A2-8423-58D55462DC01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5814-24AF-49C3-BE69-53277CB1A3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4CBF-EE6F-4A2E-A780-9A4ACD306C81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1315-484C-40DB-87E1-62978B488D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3D16-C34C-418E-BC06-77EF77970DD0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56C8-D6F9-48CC-BF20-9E5401F1C3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2AAF-E689-4C2E-A49A-EBB42A8F61BF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47BA-84A0-4EB9-9DFB-905365EC51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9E9-B872-41F6-9EE6-4B5778483C34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7E3C-2BFF-4564-97C7-1E8C518F34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80A3-56AB-45BD-B92C-91C083457E6F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09E6-CF27-4592-BD2C-8F67641AE0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0C94-21F7-4328-9C3A-A91CDB37A370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0C98-9029-445F-B3E5-0B6C39E669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C618-9274-4CA8-8FF7-8EB8E30F1D10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7EA1-244E-4BD6-B448-D679845F63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9B10-C5FA-43D6-9865-77277235AC64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D1C3-D117-40EE-A304-F1862C38A7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97ED72-DD57-4F5A-92EB-B1FB2F8C986D}" type="datetimeFigureOut">
              <a:rPr lang="fr-FR"/>
              <a:pPr>
                <a:defRPr/>
              </a:pPr>
              <a:t>30/12/2020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CEE11-8A93-4F0E-97D0-6D07AE3349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1.jpe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D:\Документи\УНІВЕР\4-КУРС\Індз аудит\1361195141_1311531312_audit_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98072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2996952"/>
            <a:ext cx="648072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tx1"/>
                </a:solidFill>
              </a:rPr>
              <a:t>О</a:t>
            </a:r>
            <a:r>
              <a:rPr lang="ru-RU" sz="5400" b="1" dirty="0" err="1">
                <a:solidFill>
                  <a:schemeClr val="tx1"/>
                </a:solidFill>
              </a:rPr>
              <a:t>рганізація</a:t>
            </a:r>
            <a:r>
              <a:rPr lang="ru-RU" sz="5400" b="1" dirty="0">
                <a:solidFill>
                  <a:schemeClr val="tx1"/>
                </a:solidFill>
              </a:rPr>
              <a:t> </a:t>
            </a:r>
            <a:r>
              <a:rPr lang="uk-UA" sz="5400" b="1" dirty="0">
                <a:solidFill>
                  <a:schemeClr val="tx1"/>
                </a:solidFill>
              </a:rPr>
              <a:t>бухгалтерського</a:t>
            </a:r>
            <a:r>
              <a:rPr lang="ru-RU" sz="5400" b="1" dirty="0">
                <a:solidFill>
                  <a:schemeClr val="tx1"/>
                </a:solidFill>
              </a:rPr>
              <a:t> </a:t>
            </a:r>
            <a:r>
              <a:rPr lang="ru-RU" sz="5400" b="1" dirty="0" err="1">
                <a:solidFill>
                  <a:schemeClr val="tx1"/>
                </a:solidFill>
              </a:rPr>
              <a:t>обліку</a:t>
            </a:r>
            <a:r>
              <a:rPr lang="ru-RU" sz="5400" b="1" dirty="0">
                <a:solidFill>
                  <a:schemeClr val="tx1"/>
                </a:solidFill>
              </a:rPr>
              <a:t> </a:t>
            </a:r>
            <a:r>
              <a:rPr lang="ru-RU" sz="5400" b="1" dirty="0" err="1">
                <a:solidFill>
                  <a:schemeClr val="tx1"/>
                </a:solidFill>
              </a:rPr>
              <a:t>розрахунків</a:t>
            </a:r>
            <a:r>
              <a:rPr lang="ru-RU" sz="5400" b="1" dirty="0">
                <a:solidFill>
                  <a:schemeClr val="tx1"/>
                </a:solidFill>
              </a:rPr>
              <a:t> </a:t>
            </a:r>
            <a:r>
              <a:rPr lang="ru-RU" sz="5400" b="1" dirty="0" err="1">
                <a:solidFill>
                  <a:schemeClr val="tx1"/>
                </a:solidFill>
              </a:rPr>
              <a:t>з</a:t>
            </a:r>
            <a:r>
              <a:rPr lang="ru-RU" sz="5400" b="1" dirty="0">
                <a:solidFill>
                  <a:schemeClr val="tx1"/>
                </a:solidFill>
              </a:rPr>
              <a:t> </a:t>
            </a:r>
            <a:r>
              <a:rPr lang="ru-RU" sz="5400" b="1" dirty="0" err="1" smtClean="0">
                <a:solidFill>
                  <a:schemeClr val="tx1"/>
                </a:solidFill>
              </a:rPr>
              <a:t>дебіторами</a:t>
            </a:r>
            <a:endParaRPr lang="uk-UA" sz="5400" b="1" i="1" dirty="0">
              <a:solidFill>
                <a:schemeClr val="tx1"/>
              </a:solidFill>
              <a:latin typeface="Georgia" pitchFamily="18" charset="0"/>
              <a:ea typeface="MS Mincho" pitchFamily="49" charset="-12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470025"/>
          </a:xfrm>
        </p:spPr>
        <p:txBody>
          <a:bodyPr/>
          <a:lstStyle/>
          <a:p>
            <a:r>
              <a:rPr lang="uk-UA" b="1" i="1" spc="3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ДЯКУЄМО ЗА УВАГУ!</a:t>
            </a:r>
            <a:endParaRPr lang="fr-FR" b="1" i="1" spc="300" dirty="0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uk-UA" sz="4800" b="1" i="1" dirty="0">
                <a:solidFill>
                  <a:srgbClr val="42607C"/>
                </a:solidFill>
              </a:rPr>
              <a:t>Хто такі дебітори?</a:t>
            </a:r>
            <a:endParaRPr lang="fr-FR" sz="4800" b="1" i="1" dirty="0">
              <a:solidFill>
                <a:srgbClr val="42607C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67744" y="1556793"/>
            <a:ext cx="6516216" cy="2592288"/>
          </a:xfrm>
        </p:spPr>
        <p:txBody>
          <a:bodyPr/>
          <a:lstStyle/>
          <a:p>
            <a:pPr algn="just">
              <a:buNone/>
            </a:pPr>
            <a:r>
              <a:rPr lang="uk-UA" b="1" i="1" dirty="0">
                <a:latin typeface="Candara" pitchFamily="34" charset="0"/>
              </a:rPr>
              <a:t>Дебітори</a:t>
            </a:r>
            <a:r>
              <a:rPr lang="uk-UA" i="1" dirty="0">
                <a:latin typeface="Candara" pitchFamily="34" charset="0"/>
              </a:rPr>
              <a:t> - юридичні та фізичні особи, які внаслідок минулих подій заборгували підприємству певні суми грошових коштів, їх еквівалентів або інших активів.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1189">
            <a:off x="5438203" y="4220849"/>
            <a:ext cx="3424802" cy="2488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G:\prezentatsia audyt\1hryw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653136"/>
            <a:ext cx="2095500" cy="18192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1143000"/>
          </a:xfrm>
        </p:spPr>
        <p:txBody>
          <a:bodyPr/>
          <a:lstStyle/>
          <a:p>
            <a:pPr algn="l"/>
            <a:r>
              <a:rPr lang="uk-UA" b="1" i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Дебіторська заборгованість - це</a:t>
            </a:r>
            <a:endParaRPr lang="fr-FR" b="1" i="1" dirty="0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2965747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700" b="1" i="1" dirty="0">
                <a:latin typeface="Candara" pitchFamily="34" charset="0"/>
              </a:rPr>
              <a:t>Дебіторська заборгованість </a:t>
            </a:r>
            <a:r>
              <a:rPr lang="uk-UA" sz="2700" i="1" dirty="0">
                <a:latin typeface="Candara" pitchFamily="34" charset="0"/>
              </a:rPr>
              <a:t>- сума заборгованості дебіторів підприємству на певну дату.</a:t>
            </a:r>
            <a:endParaRPr lang="uk-UA" sz="2700" b="1" i="1" dirty="0">
              <a:latin typeface="Candara" pitchFamily="34" charset="0"/>
            </a:endParaRPr>
          </a:p>
          <a:p>
            <a:pPr algn="just"/>
            <a:r>
              <a:rPr lang="uk-UA" sz="2700" i="1" dirty="0">
                <a:latin typeface="Candara" pitchFamily="34" charset="0"/>
              </a:rPr>
              <a:t>Під </a:t>
            </a:r>
            <a:r>
              <a:rPr lang="uk-UA" sz="2700" b="1" i="1" dirty="0">
                <a:latin typeface="Candara" pitchFamily="34" charset="0"/>
              </a:rPr>
              <a:t>дебіторською заборгованістю </a:t>
            </a:r>
            <a:r>
              <a:rPr lang="uk-UA" sz="2700" i="1" dirty="0">
                <a:latin typeface="Candara" pitchFamily="34" charset="0"/>
              </a:rPr>
              <a:t>розуміють виражені в грошовій формі зобов'язання окремих громадян, організацій та інших дебіторів перед даним підприємством. </a:t>
            </a:r>
          </a:p>
          <a:p>
            <a:pPr algn="just"/>
            <a:endParaRPr lang="uk-UA" i="1" dirty="0">
              <a:latin typeface="Candara" pitchFamily="34" charset="0"/>
            </a:endParaRPr>
          </a:p>
        </p:txBody>
      </p:sp>
      <p:pic>
        <p:nvPicPr>
          <p:cNvPr id="4" name="Picture 2" descr="D:\Документи\УНІВЕР\4-КУРС\Індз аудит\news3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653136"/>
            <a:ext cx="1907704" cy="1867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688175"/>
            <a:ext cx="604867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 algn="just">
              <a:lnSpc>
                <a:spcPct val="90000"/>
              </a:lnSpc>
              <a:spcBef>
                <a:spcPts val="648"/>
              </a:spcBef>
              <a:buFont typeface="Arial" pitchFamily="34" charset="0"/>
              <a:buChar char="•"/>
            </a:pPr>
            <a:r>
              <a:rPr lang="uk-UA" sz="2700" i="1" dirty="0">
                <a:latin typeface="Candara" pitchFamily="34" charset="0"/>
              </a:rPr>
              <a:t>Дебіторська заборгованість </a:t>
            </a:r>
            <a:r>
              <a:rPr lang="uk-UA" sz="2700" i="1" dirty="0" err="1">
                <a:latin typeface="Candara" pitchFamily="34" charset="0"/>
              </a:rPr>
              <a:t>вини-кає</a:t>
            </a:r>
            <a:r>
              <a:rPr lang="uk-UA" sz="2700" i="1" dirty="0">
                <a:latin typeface="Candara" pitchFamily="34" charset="0"/>
              </a:rPr>
              <a:t> в результаті здійснення </a:t>
            </a:r>
            <a:r>
              <a:rPr lang="uk-UA" sz="2700" i="1" dirty="0" err="1">
                <a:latin typeface="Candara" pitchFamily="34" charset="0"/>
              </a:rPr>
              <a:t>госпо-дарських</a:t>
            </a:r>
            <a:r>
              <a:rPr lang="uk-UA" sz="2700" i="1" dirty="0">
                <a:latin typeface="Candara" pitchFamily="34" charset="0"/>
              </a:rPr>
              <a:t> операцій, зазвичай при реалізації товарів, продукції, робіт, послуг.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Документи\УНІВЕР\4-КУРС\Індз аудит\site-au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5696" cy="151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663280" y="260648"/>
            <a:ext cx="6157192" cy="1143000"/>
          </a:xfrm>
        </p:spPr>
        <p:txBody>
          <a:bodyPr/>
          <a:lstStyle/>
          <a:p>
            <a:r>
              <a:rPr lang="uk-UA" sz="4800" b="1" i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Види дебіторської заборгованості:</a:t>
            </a:r>
            <a:endParaRPr lang="fr-FR" sz="4800" b="1" i="1" dirty="0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457200" y="1903412"/>
          <a:ext cx="8229600" cy="426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663280" y="260648"/>
            <a:ext cx="6157192" cy="1143000"/>
          </a:xfrm>
        </p:spPr>
        <p:txBody>
          <a:bodyPr/>
          <a:lstStyle/>
          <a:p>
            <a:r>
              <a:rPr lang="uk-UA" sz="4800" b="1" i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Види дебіторської заборгованості: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D:\Документи\УНІВЕР\4-КУРС\Індз аудит\free-website-audit-e12824608809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1"/>
            <a:ext cx="1582020" cy="177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Місце для вмісту 8"/>
          <p:cNvGraphicFramePr>
            <a:graphicFrameLocks noGrp="1"/>
          </p:cNvGraphicFramePr>
          <p:nvPr>
            <p:ph idx="1"/>
          </p:nvPr>
        </p:nvGraphicFramePr>
        <p:xfrm>
          <a:off x="1525960" y="332656"/>
          <a:ext cx="761804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D:\Документи\УНІВЕР\4-КУРС\Індз аудит\audit-sajt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6950" y="1556792"/>
            <a:ext cx="3067050" cy="27622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151112" y="260648"/>
            <a:ext cx="799288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b="1" i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Джерелами інформації обліку дебіторської заборгованості є: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rezentatsia audyt\kadr_au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2381250" cy="2857500"/>
          </a:xfrm>
          <a:prstGeom prst="rect">
            <a:avLst/>
          </a:prstGeom>
          <a:noFill/>
        </p:spPr>
      </p:pic>
      <p:pic>
        <p:nvPicPr>
          <p:cNvPr id="1026" name="Picture 2" descr="D:\Документи\УНІВЕР\4-КУРС\Індз аудит\audi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473283"/>
            <a:ext cx="1979712" cy="1384717"/>
          </a:xfrm>
          <a:prstGeom prst="rect">
            <a:avLst/>
          </a:prstGeom>
          <a:noFill/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151112" y="260648"/>
            <a:ext cx="799288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b="1" i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Джерелами інформації обліку дебіторської заборгованості є: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763688" y="2060848"/>
          <a:ext cx="69847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2183904" y="0"/>
          <a:ext cx="6708576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D:\Документи\УНІВЕР\4-КУРС\Індз аудит\audit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509120"/>
            <a:ext cx="2483768" cy="2022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Документи\УНІВЕР\4-КУРС\Індз аудит\1342523898_audit-bezo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49080"/>
            <a:ext cx="3043312" cy="30433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433</TotalTime>
  <Words>405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117</vt:lpstr>
      <vt:lpstr>Слайд 1</vt:lpstr>
      <vt:lpstr>Хто такі дебітори?</vt:lpstr>
      <vt:lpstr>Дебіторська заборгованість - це</vt:lpstr>
      <vt:lpstr>Види дебіторської заборгованості:</vt:lpstr>
      <vt:lpstr>Види дебіторської заборгованості:</vt:lpstr>
      <vt:lpstr>Слайд 6</vt:lpstr>
      <vt:lpstr>Джерелами інформації обліку дебіторської заборгованості є:</vt:lpstr>
      <vt:lpstr>Джерелами інформації обліку дебіторської заборгованості є:</vt:lpstr>
      <vt:lpstr>Слайд 9</vt:lpstr>
      <vt:lpstr>ДЯКУЄМО ЗА УВАГУ!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ІНДЗ</dc:title>
  <dc:subject>Аудит дебіторської заборгованості</dc:subject>
  <dc:creator>Ковалик Василь</dc:creator>
  <cp:keywords>ІНДЗ Ковалик</cp:keywords>
  <dc:description>студент 4-го курсу, 2 підгрури, ФЕМ, менеджмент.</dc:description>
  <cp:lastModifiedBy>WORK</cp:lastModifiedBy>
  <cp:revision>93</cp:revision>
  <dcterms:created xsi:type="dcterms:W3CDTF">2013-05-07T09:21:53Z</dcterms:created>
  <dcterms:modified xsi:type="dcterms:W3CDTF">2020-12-30T08:38:54Z</dcterms:modified>
  <cp:category>Навчальна</cp:category>
  <cp:contentStatus>********</cp:contentStatus>
</cp:coreProperties>
</file>