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7" r:id="rId2"/>
    <p:sldId id="400" r:id="rId3"/>
    <p:sldId id="359" r:id="rId4"/>
    <p:sldId id="386" r:id="rId5"/>
    <p:sldId id="388" r:id="rId6"/>
    <p:sldId id="391" r:id="rId7"/>
    <p:sldId id="387" r:id="rId8"/>
    <p:sldId id="393" r:id="rId9"/>
    <p:sldId id="395" r:id="rId10"/>
    <p:sldId id="396" r:id="rId11"/>
    <p:sldId id="398" r:id="rId12"/>
    <p:sldId id="39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A"/>
    <a:srgbClr val="4B76FF"/>
    <a:srgbClr val="3333FF"/>
    <a:srgbClr val="3366FF"/>
    <a:srgbClr val="99CCFF"/>
    <a:srgbClr val="A50021"/>
    <a:srgbClr val="2C581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88" autoAdjust="0"/>
    <p:restoredTop sz="92959" autoAdjust="0"/>
  </p:normalViewPr>
  <p:slideViewPr>
    <p:cSldViewPr snapToGrid="0">
      <p:cViewPr>
        <p:scale>
          <a:sx n="75" d="100"/>
          <a:sy n="75" d="100"/>
        </p:scale>
        <p:origin x="-159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3AB596-77D4-4D22-9785-D62ECDAA1D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08129BB-FC42-4F78-ABEC-01E83F6C3C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Arial" charset="0"/>
              <a:cs typeface="Arial" charset="0"/>
            </a:rPr>
            <a:t>Директор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Arial" charset="0"/>
              <a:cs typeface="Arial" charset="0"/>
            </a:rPr>
            <a:t>коледжу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Arial" charset="0"/>
            <a:cs typeface="Arial" charset="0"/>
          </a:endParaRPr>
        </a:p>
      </dgm:t>
    </dgm:pt>
    <dgm:pt modelId="{8D933482-E595-4076-AB2E-D5419C11A144}" type="parTrans" cxnId="{A22A278C-A9FA-480D-9C7F-53840B0796B3}">
      <dgm:prSet/>
      <dgm:spPr/>
    </dgm:pt>
    <dgm:pt modelId="{7806C73B-C6E0-4553-B0F3-D3FE77BADAF9}" type="sibTrans" cxnId="{A22A278C-A9FA-480D-9C7F-53840B0796B3}">
      <dgm:prSet/>
      <dgm:spPr/>
    </dgm:pt>
    <dgm:pt modelId="{420990A5-96A7-4923-B708-0426D6AFB81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rPr>
            <a:t>Замісник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rPr>
            <a:t> з навчальної роботи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endParaRPr>
        </a:p>
      </dgm:t>
    </dgm:pt>
    <dgm:pt modelId="{4220191F-571B-4202-A747-81566A7082D4}" type="parTrans" cxnId="{F63FAF82-E1E1-4E31-AAD4-559330212A2D}">
      <dgm:prSet/>
      <dgm:spPr/>
    </dgm:pt>
    <dgm:pt modelId="{C2272E29-F92E-40D4-A83C-C98DE676A869}" type="sibTrans" cxnId="{F63FAF82-E1E1-4E31-AAD4-559330212A2D}">
      <dgm:prSet/>
      <dgm:spPr/>
    </dgm:pt>
    <dgm:pt modelId="{74B03CE5-A53C-4F21-AC1D-E6EAB33328F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784734"/>
              </a:solidFill>
              <a:effectLst/>
              <a:latin typeface="Arial" charset="0"/>
              <a:cs typeface="Arial" charset="0"/>
            </a:rPr>
            <a:t>Спеціальність 1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784734"/>
            </a:solidFill>
            <a:effectLst/>
            <a:latin typeface="Arial" charset="0"/>
            <a:cs typeface="Arial" charset="0"/>
          </a:endParaRPr>
        </a:p>
      </dgm:t>
    </dgm:pt>
    <dgm:pt modelId="{41E26794-E34C-4CE6-9717-E7BEB24860CF}" type="parTrans" cxnId="{FE498B4B-C695-4EF0-9AFC-E80D54F7EBB9}">
      <dgm:prSet/>
      <dgm:spPr/>
    </dgm:pt>
    <dgm:pt modelId="{BFC502E2-81EB-4DCC-BA98-60F80FC2F2F5}" type="sibTrans" cxnId="{FE498B4B-C695-4EF0-9AFC-E80D54F7EBB9}">
      <dgm:prSet/>
      <dgm:spPr/>
    </dgm:pt>
    <dgm:pt modelId="{0B55EEE3-2A92-43A7-974A-2D1F16026E1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2C581C"/>
              </a:solidFill>
              <a:effectLst/>
              <a:latin typeface="Arial" charset="0"/>
              <a:cs typeface="Arial" charset="0"/>
            </a:rPr>
            <a:t>Гр 11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2C581C"/>
            </a:solidFill>
            <a:effectLst/>
            <a:latin typeface="Arial" charset="0"/>
            <a:cs typeface="Arial" charset="0"/>
          </a:endParaRPr>
        </a:p>
      </dgm:t>
    </dgm:pt>
    <dgm:pt modelId="{CED45784-CA82-47E8-8FFC-92FF0EDAF3D8}" type="parTrans" cxnId="{066A9054-D972-47A2-B652-FD8D561BD137}">
      <dgm:prSet/>
      <dgm:spPr/>
    </dgm:pt>
    <dgm:pt modelId="{6DC235AF-1181-440A-B898-BD55E0303FC6}" type="sibTrans" cxnId="{066A9054-D972-47A2-B652-FD8D561BD137}">
      <dgm:prSet/>
      <dgm:spPr/>
    </dgm:pt>
    <dgm:pt modelId="{FB225FE9-ACED-4655-8CCE-48EE6E5376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2C581C"/>
              </a:solidFill>
              <a:effectLst/>
              <a:latin typeface="Arial" charset="0"/>
              <a:cs typeface="Arial" charset="0"/>
            </a:rPr>
            <a:t>Гр 12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2C581C"/>
            </a:solidFill>
            <a:effectLst/>
            <a:latin typeface="Arial" charset="0"/>
            <a:cs typeface="Arial" charset="0"/>
          </a:endParaRPr>
        </a:p>
      </dgm:t>
    </dgm:pt>
    <dgm:pt modelId="{C15B5A9F-B90E-485B-84E5-CFA5235E10AE}" type="parTrans" cxnId="{1FEC36A6-699A-4C34-82E1-5F57A68EF5F4}">
      <dgm:prSet/>
      <dgm:spPr/>
    </dgm:pt>
    <dgm:pt modelId="{33D5F15A-E963-4E27-9CFE-EB605C3A8923}" type="sibTrans" cxnId="{1FEC36A6-699A-4C34-82E1-5F57A68EF5F4}">
      <dgm:prSet/>
      <dgm:spPr/>
    </dgm:pt>
    <dgm:pt modelId="{6399B9F3-E1C6-4668-A261-75DB26C63A2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784734"/>
              </a:solidFill>
              <a:effectLst/>
              <a:latin typeface="Arial" charset="0"/>
              <a:cs typeface="Arial" charset="0"/>
            </a:rPr>
            <a:t>Спеціальність 2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784734"/>
            </a:solidFill>
            <a:effectLst/>
            <a:latin typeface="Arial" charset="0"/>
            <a:cs typeface="Arial" charset="0"/>
          </a:endParaRPr>
        </a:p>
      </dgm:t>
    </dgm:pt>
    <dgm:pt modelId="{5B0F47E2-6912-4B85-B185-F0765D08C31F}" type="parTrans" cxnId="{9216418A-AE96-4FA8-9448-44D760A8A4C7}">
      <dgm:prSet/>
      <dgm:spPr/>
    </dgm:pt>
    <dgm:pt modelId="{43A44EAA-B6D9-4033-95DD-04FF6490BBAC}" type="sibTrans" cxnId="{9216418A-AE96-4FA8-9448-44D760A8A4C7}">
      <dgm:prSet/>
      <dgm:spPr/>
    </dgm:pt>
    <dgm:pt modelId="{6A4F54AC-5921-40FE-AC70-B4B213E5F0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2C581C"/>
              </a:solidFill>
              <a:effectLst/>
              <a:latin typeface="Arial" charset="0"/>
              <a:cs typeface="Arial" charset="0"/>
            </a:rPr>
            <a:t>Гр 21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2C581C"/>
            </a:solidFill>
            <a:effectLst/>
            <a:latin typeface="Arial" charset="0"/>
            <a:cs typeface="Arial" charset="0"/>
          </a:endParaRPr>
        </a:p>
      </dgm:t>
    </dgm:pt>
    <dgm:pt modelId="{902DD37C-3C35-4CB0-9A68-18F1D732391D}" type="parTrans" cxnId="{E5BE79CF-0613-44EB-91C5-40DE7C53A2AC}">
      <dgm:prSet/>
      <dgm:spPr/>
    </dgm:pt>
    <dgm:pt modelId="{FC0B192E-1B14-4377-8EC7-4278798EA52B}" type="sibTrans" cxnId="{E5BE79CF-0613-44EB-91C5-40DE7C53A2AC}">
      <dgm:prSet/>
      <dgm:spPr/>
    </dgm:pt>
    <dgm:pt modelId="{981EF604-57F8-4602-816B-D9BC7B82B0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2C581C"/>
              </a:solidFill>
              <a:effectLst/>
              <a:latin typeface="Arial" charset="0"/>
              <a:cs typeface="Arial" charset="0"/>
            </a:rPr>
            <a:t>Гр 22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2C581C"/>
            </a:solidFill>
            <a:effectLst/>
            <a:latin typeface="Arial" charset="0"/>
            <a:cs typeface="Arial" charset="0"/>
          </a:endParaRPr>
        </a:p>
      </dgm:t>
    </dgm:pt>
    <dgm:pt modelId="{3AAFCE42-3265-4E75-96CB-660D3A6BE533}" type="parTrans" cxnId="{8C5B1BA5-A904-4D1E-82D7-BAB095EB4DB9}">
      <dgm:prSet/>
      <dgm:spPr/>
    </dgm:pt>
    <dgm:pt modelId="{A4D415A4-1460-475E-AF4D-192B691AED5C}" type="sibTrans" cxnId="{8C5B1BA5-A904-4D1E-82D7-BAB095EB4DB9}">
      <dgm:prSet/>
      <dgm:spPr/>
    </dgm:pt>
    <dgm:pt modelId="{F18F4DC0-44A0-471D-AB33-BA3252F2D1E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rPr>
            <a:t>Замісник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rPr>
            <a:t> з виховної роботи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endParaRPr>
        </a:p>
      </dgm:t>
    </dgm:pt>
    <dgm:pt modelId="{E670BA52-6D94-46EC-8167-EEE93D35665E}" type="parTrans" cxnId="{48A23A52-64D4-4BCF-AC1B-DE96F8352EB1}">
      <dgm:prSet/>
      <dgm:spPr/>
    </dgm:pt>
    <dgm:pt modelId="{B9F2A04E-E7A4-46CA-888A-52B984F43941}" type="sibTrans" cxnId="{48A23A52-64D4-4BCF-AC1B-DE96F8352EB1}">
      <dgm:prSet/>
      <dgm:spPr/>
    </dgm:pt>
    <dgm:pt modelId="{C63C07BC-00B4-41B5-9456-50BCF95BB9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rPr>
            <a:t>Зам 3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endParaRPr>
        </a:p>
      </dgm:t>
    </dgm:pt>
    <dgm:pt modelId="{AD0B5A4C-D270-4229-9473-F85F5BF0C056}" type="parTrans" cxnId="{9D34559C-19FD-45B2-A843-4A8B87072A82}">
      <dgm:prSet/>
      <dgm:spPr/>
    </dgm:pt>
    <dgm:pt modelId="{9C4A42A5-7259-4B05-837C-ED75BDCF51DD}" type="sibTrans" cxnId="{9D34559C-19FD-45B2-A843-4A8B87072A82}">
      <dgm:prSet/>
      <dgm:spPr/>
    </dgm:pt>
    <dgm:pt modelId="{CE6CC73A-1B6A-4EC6-B57D-68D92BA225BB}" type="pres">
      <dgm:prSet presAssocID="{D63AB596-77D4-4D22-9785-D62ECDAA1D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B844A27-62E6-4BC2-90E9-91DC5BAD1C6F}" type="pres">
      <dgm:prSet presAssocID="{D08129BB-FC42-4F78-ABEC-01E83F6C3CB7}" presName="hierRoot1" presStyleCnt="0">
        <dgm:presLayoutVars>
          <dgm:hierBranch/>
        </dgm:presLayoutVars>
      </dgm:prSet>
      <dgm:spPr/>
    </dgm:pt>
    <dgm:pt modelId="{F0B50568-A265-4AA2-98CB-2329E8E787C3}" type="pres">
      <dgm:prSet presAssocID="{D08129BB-FC42-4F78-ABEC-01E83F6C3CB7}" presName="rootComposite1" presStyleCnt="0"/>
      <dgm:spPr/>
    </dgm:pt>
    <dgm:pt modelId="{8CF634D5-4840-438C-B922-0E2B05C28AD2}" type="pres">
      <dgm:prSet presAssocID="{D08129BB-FC42-4F78-ABEC-01E83F6C3CB7}" presName="rootText1" presStyleLbl="node0" presStyleIdx="0" presStyleCnt="1">
        <dgm:presLayoutVars>
          <dgm:chPref val="3"/>
        </dgm:presLayoutVars>
      </dgm:prSet>
      <dgm:spPr/>
    </dgm:pt>
    <dgm:pt modelId="{B743E7FA-FE68-4866-AAE5-632E0B5CDC6F}" type="pres">
      <dgm:prSet presAssocID="{D08129BB-FC42-4F78-ABEC-01E83F6C3CB7}" presName="rootConnector1" presStyleLbl="node1" presStyleIdx="0" presStyleCnt="0"/>
      <dgm:spPr/>
    </dgm:pt>
    <dgm:pt modelId="{BE77E403-E370-42A4-90E5-C497A7C8AB91}" type="pres">
      <dgm:prSet presAssocID="{D08129BB-FC42-4F78-ABEC-01E83F6C3CB7}" presName="hierChild2" presStyleCnt="0"/>
      <dgm:spPr/>
    </dgm:pt>
    <dgm:pt modelId="{7D5A0EDB-0C3C-4E07-AB5F-199DBE073BF1}" type="pres">
      <dgm:prSet presAssocID="{4220191F-571B-4202-A747-81566A7082D4}" presName="Name35" presStyleLbl="parChTrans1D2" presStyleIdx="0" presStyleCnt="3"/>
      <dgm:spPr/>
    </dgm:pt>
    <dgm:pt modelId="{5205A280-0D32-4FB4-8CE8-216A08A8F64B}" type="pres">
      <dgm:prSet presAssocID="{420990A5-96A7-4923-B708-0426D6AFB81E}" presName="hierRoot2" presStyleCnt="0">
        <dgm:presLayoutVars>
          <dgm:hierBranch/>
        </dgm:presLayoutVars>
      </dgm:prSet>
      <dgm:spPr/>
    </dgm:pt>
    <dgm:pt modelId="{BF7A4130-1C50-4ECF-BCA1-B708F80A4337}" type="pres">
      <dgm:prSet presAssocID="{420990A5-96A7-4923-B708-0426D6AFB81E}" presName="rootComposite" presStyleCnt="0"/>
      <dgm:spPr/>
    </dgm:pt>
    <dgm:pt modelId="{FC5D4590-C566-4426-BF5C-BE5C32A7495D}" type="pres">
      <dgm:prSet presAssocID="{420990A5-96A7-4923-B708-0426D6AFB81E}" presName="rootText" presStyleLbl="node2" presStyleIdx="0" presStyleCnt="3">
        <dgm:presLayoutVars>
          <dgm:chPref val="3"/>
        </dgm:presLayoutVars>
      </dgm:prSet>
      <dgm:spPr/>
    </dgm:pt>
    <dgm:pt modelId="{F1A3510E-66AE-407F-A22A-59ADC0880129}" type="pres">
      <dgm:prSet presAssocID="{420990A5-96A7-4923-B708-0426D6AFB81E}" presName="rootConnector" presStyleLbl="node2" presStyleIdx="0" presStyleCnt="3"/>
      <dgm:spPr/>
    </dgm:pt>
    <dgm:pt modelId="{2249D251-0FC2-4267-9EB2-F3BD682F9D85}" type="pres">
      <dgm:prSet presAssocID="{420990A5-96A7-4923-B708-0426D6AFB81E}" presName="hierChild4" presStyleCnt="0"/>
      <dgm:spPr/>
    </dgm:pt>
    <dgm:pt modelId="{EAB15475-84CF-480E-9393-1FA8CD6441C7}" type="pres">
      <dgm:prSet presAssocID="{41E26794-E34C-4CE6-9717-E7BEB24860CF}" presName="Name35" presStyleLbl="parChTrans1D3" presStyleIdx="0" presStyleCnt="2"/>
      <dgm:spPr/>
    </dgm:pt>
    <dgm:pt modelId="{3ACABBE2-932C-44F4-92A7-CA2F7C3949D4}" type="pres">
      <dgm:prSet presAssocID="{74B03CE5-A53C-4F21-AC1D-E6EAB33328FB}" presName="hierRoot2" presStyleCnt="0">
        <dgm:presLayoutVars>
          <dgm:hierBranch val="r"/>
        </dgm:presLayoutVars>
      </dgm:prSet>
      <dgm:spPr/>
    </dgm:pt>
    <dgm:pt modelId="{AE188A34-85ED-4B57-A8B1-3D507C797AAF}" type="pres">
      <dgm:prSet presAssocID="{74B03CE5-A53C-4F21-AC1D-E6EAB33328FB}" presName="rootComposite" presStyleCnt="0"/>
      <dgm:spPr/>
    </dgm:pt>
    <dgm:pt modelId="{3CF3752E-1A6B-42D9-993E-FC2F96B1860C}" type="pres">
      <dgm:prSet presAssocID="{74B03CE5-A53C-4F21-AC1D-E6EAB33328FB}" presName="rootText" presStyleLbl="node3" presStyleIdx="0" presStyleCnt="2">
        <dgm:presLayoutVars>
          <dgm:chPref val="3"/>
        </dgm:presLayoutVars>
      </dgm:prSet>
      <dgm:spPr/>
    </dgm:pt>
    <dgm:pt modelId="{07EA0F72-2EF6-44C3-9DBB-5DBC69606C0C}" type="pres">
      <dgm:prSet presAssocID="{74B03CE5-A53C-4F21-AC1D-E6EAB33328FB}" presName="rootConnector" presStyleLbl="node3" presStyleIdx="0" presStyleCnt="2"/>
      <dgm:spPr/>
    </dgm:pt>
    <dgm:pt modelId="{299A7D8D-1126-46BC-A591-190199C1A9DB}" type="pres">
      <dgm:prSet presAssocID="{74B03CE5-A53C-4F21-AC1D-E6EAB33328FB}" presName="hierChild4" presStyleCnt="0"/>
      <dgm:spPr/>
    </dgm:pt>
    <dgm:pt modelId="{1AF2F0A2-5047-4BB6-8A2C-010832472ECA}" type="pres">
      <dgm:prSet presAssocID="{CED45784-CA82-47E8-8FFC-92FF0EDAF3D8}" presName="Name50" presStyleLbl="parChTrans1D4" presStyleIdx="0" presStyleCnt="4"/>
      <dgm:spPr/>
    </dgm:pt>
    <dgm:pt modelId="{B12F7DB5-62E7-4913-8E00-3744E6797366}" type="pres">
      <dgm:prSet presAssocID="{0B55EEE3-2A92-43A7-974A-2D1F16026E1B}" presName="hierRoot2" presStyleCnt="0">
        <dgm:presLayoutVars>
          <dgm:hierBranch val="r"/>
        </dgm:presLayoutVars>
      </dgm:prSet>
      <dgm:spPr/>
    </dgm:pt>
    <dgm:pt modelId="{C50F6591-25E7-4F32-9E13-400F4D3B37B6}" type="pres">
      <dgm:prSet presAssocID="{0B55EEE3-2A92-43A7-974A-2D1F16026E1B}" presName="rootComposite" presStyleCnt="0"/>
      <dgm:spPr/>
    </dgm:pt>
    <dgm:pt modelId="{7E7BB4DA-3047-433F-98FB-FFC630937095}" type="pres">
      <dgm:prSet presAssocID="{0B55EEE3-2A92-43A7-974A-2D1F16026E1B}" presName="rootText" presStyleLbl="node4" presStyleIdx="0" presStyleCnt="4">
        <dgm:presLayoutVars>
          <dgm:chPref val="3"/>
        </dgm:presLayoutVars>
      </dgm:prSet>
      <dgm:spPr/>
    </dgm:pt>
    <dgm:pt modelId="{A9B746DA-1A6C-431A-987C-C9B1A5F2C583}" type="pres">
      <dgm:prSet presAssocID="{0B55EEE3-2A92-43A7-974A-2D1F16026E1B}" presName="rootConnector" presStyleLbl="node4" presStyleIdx="0" presStyleCnt="4"/>
      <dgm:spPr/>
    </dgm:pt>
    <dgm:pt modelId="{C804D36B-DF53-4F89-998C-F6575F59BBD1}" type="pres">
      <dgm:prSet presAssocID="{0B55EEE3-2A92-43A7-974A-2D1F16026E1B}" presName="hierChild4" presStyleCnt="0"/>
      <dgm:spPr/>
    </dgm:pt>
    <dgm:pt modelId="{4046442A-C490-4A91-B988-D16A8E39D6AA}" type="pres">
      <dgm:prSet presAssocID="{0B55EEE3-2A92-43A7-974A-2D1F16026E1B}" presName="hierChild5" presStyleCnt="0"/>
      <dgm:spPr/>
    </dgm:pt>
    <dgm:pt modelId="{3B4E0562-8F9C-4DF8-8563-C795DCC7B4D8}" type="pres">
      <dgm:prSet presAssocID="{C15B5A9F-B90E-485B-84E5-CFA5235E10AE}" presName="Name50" presStyleLbl="parChTrans1D4" presStyleIdx="1" presStyleCnt="4"/>
      <dgm:spPr/>
    </dgm:pt>
    <dgm:pt modelId="{5A466DB0-08B2-4DD1-A607-795F8E236F24}" type="pres">
      <dgm:prSet presAssocID="{FB225FE9-ACED-4655-8CCE-48EE6E53764B}" presName="hierRoot2" presStyleCnt="0">
        <dgm:presLayoutVars>
          <dgm:hierBranch val="r"/>
        </dgm:presLayoutVars>
      </dgm:prSet>
      <dgm:spPr/>
    </dgm:pt>
    <dgm:pt modelId="{BD01170A-5EA7-42CC-AD4D-0280C00A13C6}" type="pres">
      <dgm:prSet presAssocID="{FB225FE9-ACED-4655-8CCE-48EE6E53764B}" presName="rootComposite" presStyleCnt="0"/>
      <dgm:spPr/>
    </dgm:pt>
    <dgm:pt modelId="{A7AD9A16-B431-4ADF-9E21-49E821FE7706}" type="pres">
      <dgm:prSet presAssocID="{FB225FE9-ACED-4655-8CCE-48EE6E53764B}" presName="rootText" presStyleLbl="node4" presStyleIdx="1" presStyleCnt="4">
        <dgm:presLayoutVars>
          <dgm:chPref val="3"/>
        </dgm:presLayoutVars>
      </dgm:prSet>
      <dgm:spPr/>
    </dgm:pt>
    <dgm:pt modelId="{37BD8F05-52FE-4FEA-BE6B-6C9071E7BC19}" type="pres">
      <dgm:prSet presAssocID="{FB225FE9-ACED-4655-8CCE-48EE6E53764B}" presName="rootConnector" presStyleLbl="node4" presStyleIdx="1" presStyleCnt="4"/>
      <dgm:spPr/>
    </dgm:pt>
    <dgm:pt modelId="{9B73D6BA-D07D-4092-9562-822FC642ADFF}" type="pres">
      <dgm:prSet presAssocID="{FB225FE9-ACED-4655-8CCE-48EE6E53764B}" presName="hierChild4" presStyleCnt="0"/>
      <dgm:spPr/>
    </dgm:pt>
    <dgm:pt modelId="{F2078D01-F1E1-43D8-AE76-079AF5E28824}" type="pres">
      <dgm:prSet presAssocID="{FB225FE9-ACED-4655-8CCE-48EE6E53764B}" presName="hierChild5" presStyleCnt="0"/>
      <dgm:spPr/>
    </dgm:pt>
    <dgm:pt modelId="{566A9EE7-4613-4027-B2B7-0BAF37F642B6}" type="pres">
      <dgm:prSet presAssocID="{74B03CE5-A53C-4F21-AC1D-E6EAB33328FB}" presName="hierChild5" presStyleCnt="0"/>
      <dgm:spPr/>
    </dgm:pt>
    <dgm:pt modelId="{D9E5635B-6BA3-4227-AEE7-DF66A576CDE4}" type="pres">
      <dgm:prSet presAssocID="{5B0F47E2-6912-4B85-B185-F0765D08C31F}" presName="Name35" presStyleLbl="parChTrans1D3" presStyleIdx="1" presStyleCnt="2"/>
      <dgm:spPr/>
    </dgm:pt>
    <dgm:pt modelId="{F63DE2A3-5885-49B4-994B-8EA3E87AD57B}" type="pres">
      <dgm:prSet presAssocID="{6399B9F3-E1C6-4668-A261-75DB26C63A26}" presName="hierRoot2" presStyleCnt="0">
        <dgm:presLayoutVars>
          <dgm:hierBranch val="r"/>
        </dgm:presLayoutVars>
      </dgm:prSet>
      <dgm:spPr/>
    </dgm:pt>
    <dgm:pt modelId="{F3A1DFBB-1BD5-403C-96F3-A32E9B56C725}" type="pres">
      <dgm:prSet presAssocID="{6399B9F3-E1C6-4668-A261-75DB26C63A26}" presName="rootComposite" presStyleCnt="0"/>
      <dgm:spPr/>
    </dgm:pt>
    <dgm:pt modelId="{64662252-D66C-44E2-B6A4-F85A37C39846}" type="pres">
      <dgm:prSet presAssocID="{6399B9F3-E1C6-4668-A261-75DB26C63A26}" presName="rootText" presStyleLbl="node3" presStyleIdx="1" presStyleCnt="2">
        <dgm:presLayoutVars>
          <dgm:chPref val="3"/>
        </dgm:presLayoutVars>
      </dgm:prSet>
      <dgm:spPr/>
    </dgm:pt>
    <dgm:pt modelId="{DE437166-DB7C-412F-9BF1-20488F3EA18C}" type="pres">
      <dgm:prSet presAssocID="{6399B9F3-E1C6-4668-A261-75DB26C63A26}" presName="rootConnector" presStyleLbl="node3" presStyleIdx="1" presStyleCnt="2"/>
      <dgm:spPr/>
    </dgm:pt>
    <dgm:pt modelId="{6E29D897-2FCA-4678-B980-AE3C72DB1FDB}" type="pres">
      <dgm:prSet presAssocID="{6399B9F3-E1C6-4668-A261-75DB26C63A26}" presName="hierChild4" presStyleCnt="0"/>
      <dgm:spPr/>
    </dgm:pt>
    <dgm:pt modelId="{33181AD4-69E3-4AA7-98CD-540E81465825}" type="pres">
      <dgm:prSet presAssocID="{902DD37C-3C35-4CB0-9A68-18F1D732391D}" presName="Name50" presStyleLbl="parChTrans1D4" presStyleIdx="2" presStyleCnt="4"/>
      <dgm:spPr/>
    </dgm:pt>
    <dgm:pt modelId="{E5A4B5E7-2963-4ECE-8AD5-70415D6452A7}" type="pres">
      <dgm:prSet presAssocID="{6A4F54AC-5921-40FE-AC70-B4B213E5F07D}" presName="hierRoot2" presStyleCnt="0">
        <dgm:presLayoutVars>
          <dgm:hierBranch val="r"/>
        </dgm:presLayoutVars>
      </dgm:prSet>
      <dgm:spPr/>
    </dgm:pt>
    <dgm:pt modelId="{42576E90-46E1-46E0-BD05-0D63678712A6}" type="pres">
      <dgm:prSet presAssocID="{6A4F54AC-5921-40FE-AC70-B4B213E5F07D}" presName="rootComposite" presStyleCnt="0"/>
      <dgm:spPr/>
    </dgm:pt>
    <dgm:pt modelId="{96953F04-208F-45C8-BA82-1D874476A31A}" type="pres">
      <dgm:prSet presAssocID="{6A4F54AC-5921-40FE-AC70-B4B213E5F07D}" presName="rootText" presStyleLbl="node4" presStyleIdx="2" presStyleCnt="4">
        <dgm:presLayoutVars>
          <dgm:chPref val="3"/>
        </dgm:presLayoutVars>
      </dgm:prSet>
      <dgm:spPr/>
    </dgm:pt>
    <dgm:pt modelId="{E2F38AEA-065B-4EDF-8EBA-098B3B1A1B63}" type="pres">
      <dgm:prSet presAssocID="{6A4F54AC-5921-40FE-AC70-B4B213E5F07D}" presName="rootConnector" presStyleLbl="node4" presStyleIdx="2" presStyleCnt="4"/>
      <dgm:spPr/>
    </dgm:pt>
    <dgm:pt modelId="{1552DA1C-B55E-4FC3-B137-4B86C9E598D9}" type="pres">
      <dgm:prSet presAssocID="{6A4F54AC-5921-40FE-AC70-B4B213E5F07D}" presName="hierChild4" presStyleCnt="0"/>
      <dgm:spPr/>
    </dgm:pt>
    <dgm:pt modelId="{F5F56731-4C1D-4598-9872-2D68A1F1761C}" type="pres">
      <dgm:prSet presAssocID="{6A4F54AC-5921-40FE-AC70-B4B213E5F07D}" presName="hierChild5" presStyleCnt="0"/>
      <dgm:spPr/>
    </dgm:pt>
    <dgm:pt modelId="{BC1BDD42-4B31-493D-B169-F9B82D203B5F}" type="pres">
      <dgm:prSet presAssocID="{3AAFCE42-3265-4E75-96CB-660D3A6BE533}" presName="Name50" presStyleLbl="parChTrans1D4" presStyleIdx="3" presStyleCnt="4"/>
      <dgm:spPr/>
    </dgm:pt>
    <dgm:pt modelId="{E817F345-F16A-4777-89B7-DC820518A4A6}" type="pres">
      <dgm:prSet presAssocID="{981EF604-57F8-4602-816B-D9BC7B82B0AC}" presName="hierRoot2" presStyleCnt="0">
        <dgm:presLayoutVars>
          <dgm:hierBranch val="r"/>
        </dgm:presLayoutVars>
      </dgm:prSet>
      <dgm:spPr/>
    </dgm:pt>
    <dgm:pt modelId="{128FA67F-6B92-48A6-A389-7916CCC6D91F}" type="pres">
      <dgm:prSet presAssocID="{981EF604-57F8-4602-816B-D9BC7B82B0AC}" presName="rootComposite" presStyleCnt="0"/>
      <dgm:spPr/>
    </dgm:pt>
    <dgm:pt modelId="{DC0CE784-F061-4A41-B694-65D7FF0AEFC6}" type="pres">
      <dgm:prSet presAssocID="{981EF604-57F8-4602-816B-D9BC7B82B0AC}" presName="rootText" presStyleLbl="node4" presStyleIdx="3" presStyleCnt="4">
        <dgm:presLayoutVars>
          <dgm:chPref val="3"/>
        </dgm:presLayoutVars>
      </dgm:prSet>
      <dgm:spPr/>
    </dgm:pt>
    <dgm:pt modelId="{47C920B8-6950-417A-9DD9-267395187524}" type="pres">
      <dgm:prSet presAssocID="{981EF604-57F8-4602-816B-D9BC7B82B0AC}" presName="rootConnector" presStyleLbl="node4" presStyleIdx="3" presStyleCnt="4"/>
      <dgm:spPr/>
    </dgm:pt>
    <dgm:pt modelId="{7A3B1CE7-A9A5-44D6-9EB7-F435247FB46D}" type="pres">
      <dgm:prSet presAssocID="{981EF604-57F8-4602-816B-D9BC7B82B0AC}" presName="hierChild4" presStyleCnt="0"/>
      <dgm:spPr/>
    </dgm:pt>
    <dgm:pt modelId="{BD86483E-620F-4B77-8BDB-41F471AD501D}" type="pres">
      <dgm:prSet presAssocID="{981EF604-57F8-4602-816B-D9BC7B82B0AC}" presName="hierChild5" presStyleCnt="0"/>
      <dgm:spPr/>
    </dgm:pt>
    <dgm:pt modelId="{40C99CC2-6A71-458D-B77D-574558C13AAB}" type="pres">
      <dgm:prSet presAssocID="{6399B9F3-E1C6-4668-A261-75DB26C63A26}" presName="hierChild5" presStyleCnt="0"/>
      <dgm:spPr/>
    </dgm:pt>
    <dgm:pt modelId="{00D9FD18-5167-44AD-94B2-7767C33C009A}" type="pres">
      <dgm:prSet presAssocID="{420990A5-96A7-4923-B708-0426D6AFB81E}" presName="hierChild5" presStyleCnt="0"/>
      <dgm:spPr/>
    </dgm:pt>
    <dgm:pt modelId="{DE305B80-26A6-422F-9B19-8728E128B0E0}" type="pres">
      <dgm:prSet presAssocID="{E670BA52-6D94-46EC-8167-EEE93D35665E}" presName="Name35" presStyleLbl="parChTrans1D2" presStyleIdx="1" presStyleCnt="3"/>
      <dgm:spPr/>
    </dgm:pt>
    <dgm:pt modelId="{B409AB68-D911-4622-BE56-0AF5C6CBF73C}" type="pres">
      <dgm:prSet presAssocID="{F18F4DC0-44A0-471D-AB33-BA3252F2D1E0}" presName="hierRoot2" presStyleCnt="0">
        <dgm:presLayoutVars>
          <dgm:hierBranch/>
        </dgm:presLayoutVars>
      </dgm:prSet>
      <dgm:spPr/>
    </dgm:pt>
    <dgm:pt modelId="{1B754EA6-3A38-4032-A741-5FFC5502E50E}" type="pres">
      <dgm:prSet presAssocID="{F18F4DC0-44A0-471D-AB33-BA3252F2D1E0}" presName="rootComposite" presStyleCnt="0"/>
      <dgm:spPr/>
    </dgm:pt>
    <dgm:pt modelId="{63F7C422-7ED9-4CE6-860B-D130267B5827}" type="pres">
      <dgm:prSet presAssocID="{F18F4DC0-44A0-471D-AB33-BA3252F2D1E0}" presName="rootText" presStyleLbl="node2" presStyleIdx="1" presStyleCnt="3">
        <dgm:presLayoutVars>
          <dgm:chPref val="3"/>
        </dgm:presLayoutVars>
      </dgm:prSet>
      <dgm:spPr/>
    </dgm:pt>
    <dgm:pt modelId="{B80CCB2B-69EA-46C0-888C-B16715A317AC}" type="pres">
      <dgm:prSet presAssocID="{F18F4DC0-44A0-471D-AB33-BA3252F2D1E0}" presName="rootConnector" presStyleLbl="node2" presStyleIdx="1" presStyleCnt="3"/>
      <dgm:spPr/>
    </dgm:pt>
    <dgm:pt modelId="{3B44841B-F202-4A1C-9D70-75BF1100321A}" type="pres">
      <dgm:prSet presAssocID="{F18F4DC0-44A0-471D-AB33-BA3252F2D1E0}" presName="hierChild4" presStyleCnt="0"/>
      <dgm:spPr/>
    </dgm:pt>
    <dgm:pt modelId="{093B71B6-01DE-4AE4-A86E-3CB443D0B2B4}" type="pres">
      <dgm:prSet presAssocID="{F18F4DC0-44A0-471D-AB33-BA3252F2D1E0}" presName="hierChild5" presStyleCnt="0"/>
      <dgm:spPr/>
    </dgm:pt>
    <dgm:pt modelId="{1390D8CF-DB9B-4CB0-BC83-6BF007048D39}" type="pres">
      <dgm:prSet presAssocID="{AD0B5A4C-D270-4229-9473-F85F5BF0C056}" presName="Name35" presStyleLbl="parChTrans1D2" presStyleIdx="2" presStyleCnt="3"/>
      <dgm:spPr/>
    </dgm:pt>
    <dgm:pt modelId="{656E8E68-4358-47C1-B753-B54940E4698D}" type="pres">
      <dgm:prSet presAssocID="{C63C07BC-00B4-41B5-9456-50BCF95BB9CF}" presName="hierRoot2" presStyleCnt="0">
        <dgm:presLayoutVars>
          <dgm:hierBranch/>
        </dgm:presLayoutVars>
      </dgm:prSet>
      <dgm:spPr/>
    </dgm:pt>
    <dgm:pt modelId="{63A491FB-430A-41DF-BA0E-B2DFE36DC319}" type="pres">
      <dgm:prSet presAssocID="{C63C07BC-00B4-41B5-9456-50BCF95BB9CF}" presName="rootComposite" presStyleCnt="0"/>
      <dgm:spPr/>
    </dgm:pt>
    <dgm:pt modelId="{F9470F08-24BF-44E7-AED2-E5E997640E2B}" type="pres">
      <dgm:prSet presAssocID="{C63C07BC-00B4-41B5-9456-50BCF95BB9CF}" presName="rootText" presStyleLbl="node2" presStyleIdx="2" presStyleCnt="3">
        <dgm:presLayoutVars>
          <dgm:chPref val="3"/>
        </dgm:presLayoutVars>
      </dgm:prSet>
      <dgm:spPr/>
    </dgm:pt>
    <dgm:pt modelId="{F21655EA-9D9E-40EB-BC62-203AE2AB5FCB}" type="pres">
      <dgm:prSet presAssocID="{C63C07BC-00B4-41B5-9456-50BCF95BB9CF}" presName="rootConnector" presStyleLbl="node2" presStyleIdx="2" presStyleCnt="3"/>
      <dgm:spPr/>
    </dgm:pt>
    <dgm:pt modelId="{81F09125-9904-4BC0-8FAE-4097964D1737}" type="pres">
      <dgm:prSet presAssocID="{C63C07BC-00B4-41B5-9456-50BCF95BB9CF}" presName="hierChild4" presStyleCnt="0"/>
      <dgm:spPr/>
    </dgm:pt>
    <dgm:pt modelId="{1A485E6F-6B8C-425E-8424-DA64DE42CFD3}" type="pres">
      <dgm:prSet presAssocID="{C63C07BC-00B4-41B5-9456-50BCF95BB9CF}" presName="hierChild5" presStyleCnt="0"/>
      <dgm:spPr/>
    </dgm:pt>
    <dgm:pt modelId="{FD5A9502-3E75-464A-AE16-B0E031DC7C07}" type="pres">
      <dgm:prSet presAssocID="{D08129BB-FC42-4F78-ABEC-01E83F6C3CB7}" presName="hierChild3" presStyleCnt="0"/>
      <dgm:spPr/>
    </dgm:pt>
  </dgm:ptLst>
  <dgm:cxnLst>
    <dgm:cxn modelId="{B4FA8163-FC1E-4ABA-A931-F00B108BBF2A}" type="presOf" srcId="{3AAFCE42-3265-4E75-96CB-660D3A6BE533}" destId="{BC1BDD42-4B31-493D-B169-F9B82D203B5F}" srcOrd="0" destOrd="0" presId="urn:microsoft.com/office/officeart/2005/8/layout/orgChart1"/>
    <dgm:cxn modelId="{EBB2C161-66D1-44CC-8807-68EC38F15A8F}" type="presOf" srcId="{FB225FE9-ACED-4655-8CCE-48EE6E53764B}" destId="{A7AD9A16-B431-4ADF-9E21-49E821FE7706}" srcOrd="0" destOrd="0" presId="urn:microsoft.com/office/officeart/2005/8/layout/orgChart1"/>
    <dgm:cxn modelId="{6B6CA50B-A0F1-468E-8678-2F5B890522AE}" type="presOf" srcId="{6A4F54AC-5921-40FE-AC70-B4B213E5F07D}" destId="{96953F04-208F-45C8-BA82-1D874476A31A}" srcOrd="0" destOrd="0" presId="urn:microsoft.com/office/officeart/2005/8/layout/orgChart1"/>
    <dgm:cxn modelId="{CE527644-C7F7-42B6-95F1-FE29D9024FAE}" type="presOf" srcId="{6399B9F3-E1C6-4668-A261-75DB26C63A26}" destId="{64662252-D66C-44E2-B6A4-F85A37C39846}" srcOrd="0" destOrd="0" presId="urn:microsoft.com/office/officeart/2005/8/layout/orgChart1"/>
    <dgm:cxn modelId="{F638F3C3-0F7F-4893-863C-F06342430079}" type="presOf" srcId="{CED45784-CA82-47E8-8FFC-92FF0EDAF3D8}" destId="{1AF2F0A2-5047-4BB6-8A2C-010832472ECA}" srcOrd="0" destOrd="0" presId="urn:microsoft.com/office/officeart/2005/8/layout/orgChart1"/>
    <dgm:cxn modelId="{9B322B01-1D7A-4286-A663-CCCC9971AA45}" type="presOf" srcId="{D08129BB-FC42-4F78-ABEC-01E83F6C3CB7}" destId="{B743E7FA-FE68-4866-AAE5-632E0B5CDC6F}" srcOrd="1" destOrd="0" presId="urn:microsoft.com/office/officeart/2005/8/layout/orgChart1"/>
    <dgm:cxn modelId="{48A23A52-64D4-4BCF-AC1B-DE96F8352EB1}" srcId="{D08129BB-FC42-4F78-ABEC-01E83F6C3CB7}" destId="{F18F4DC0-44A0-471D-AB33-BA3252F2D1E0}" srcOrd="1" destOrd="0" parTransId="{E670BA52-6D94-46EC-8167-EEE93D35665E}" sibTransId="{B9F2A04E-E7A4-46CA-888A-52B984F43941}"/>
    <dgm:cxn modelId="{C8CF7620-E81C-4122-A86C-5C97C36B8512}" type="presOf" srcId="{74B03CE5-A53C-4F21-AC1D-E6EAB33328FB}" destId="{07EA0F72-2EF6-44C3-9DBB-5DBC69606C0C}" srcOrd="1" destOrd="0" presId="urn:microsoft.com/office/officeart/2005/8/layout/orgChart1"/>
    <dgm:cxn modelId="{9D34559C-19FD-45B2-A843-4A8B87072A82}" srcId="{D08129BB-FC42-4F78-ABEC-01E83F6C3CB7}" destId="{C63C07BC-00B4-41B5-9456-50BCF95BB9CF}" srcOrd="2" destOrd="0" parTransId="{AD0B5A4C-D270-4229-9473-F85F5BF0C056}" sibTransId="{9C4A42A5-7259-4B05-837C-ED75BDCF51DD}"/>
    <dgm:cxn modelId="{29F4B63C-83EC-490D-B377-958A7004DF14}" type="presOf" srcId="{6399B9F3-E1C6-4668-A261-75DB26C63A26}" destId="{DE437166-DB7C-412F-9BF1-20488F3EA18C}" srcOrd="1" destOrd="0" presId="urn:microsoft.com/office/officeart/2005/8/layout/orgChart1"/>
    <dgm:cxn modelId="{ED85754B-713C-47CA-88F2-BAEC63253D61}" type="presOf" srcId="{902DD37C-3C35-4CB0-9A68-18F1D732391D}" destId="{33181AD4-69E3-4AA7-98CD-540E81465825}" srcOrd="0" destOrd="0" presId="urn:microsoft.com/office/officeart/2005/8/layout/orgChart1"/>
    <dgm:cxn modelId="{16BBE177-8ECC-4E0C-A0B8-8CB6C005EBE9}" type="presOf" srcId="{981EF604-57F8-4602-816B-D9BC7B82B0AC}" destId="{DC0CE784-F061-4A41-B694-65D7FF0AEFC6}" srcOrd="0" destOrd="0" presId="urn:microsoft.com/office/officeart/2005/8/layout/orgChart1"/>
    <dgm:cxn modelId="{F9C51BFC-68C3-48F9-A520-AAA0F46EE750}" type="presOf" srcId="{981EF604-57F8-4602-816B-D9BC7B82B0AC}" destId="{47C920B8-6950-417A-9DD9-267395187524}" srcOrd="1" destOrd="0" presId="urn:microsoft.com/office/officeart/2005/8/layout/orgChart1"/>
    <dgm:cxn modelId="{876FC3E7-8D95-49AC-A442-B01E6CF9F1A6}" type="presOf" srcId="{41E26794-E34C-4CE6-9717-E7BEB24860CF}" destId="{EAB15475-84CF-480E-9393-1FA8CD6441C7}" srcOrd="0" destOrd="0" presId="urn:microsoft.com/office/officeart/2005/8/layout/orgChart1"/>
    <dgm:cxn modelId="{FE498B4B-C695-4EF0-9AFC-E80D54F7EBB9}" srcId="{420990A5-96A7-4923-B708-0426D6AFB81E}" destId="{74B03CE5-A53C-4F21-AC1D-E6EAB33328FB}" srcOrd="0" destOrd="0" parTransId="{41E26794-E34C-4CE6-9717-E7BEB24860CF}" sibTransId="{BFC502E2-81EB-4DCC-BA98-60F80FC2F2F5}"/>
    <dgm:cxn modelId="{B10A15E0-1959-45C5-BFE2-2E63219FD806}" type="presOf" srcId="{6A4F54AC-5921-40FE-AC70-B4B213E5F07D}" destId="{E2F38AEA-065B-4EDF-8EBA-098B3B1A1B63}" srcOrd="1" destOrd="0" presId="urn:microsoft.com/office/officeart/2005/8/layout/orgChart1"/>
    <dgm:cxn modelId="{5ECEFE2D-FF6B-4C32-BF9A-786BBAD79904}" type="presOf" srcId="{AD0B5A4C-D270-4229-9473-F85F5BF0C056}" destId="{1390D8CF-DB9B-4CB0-BC83-6BF007048D39}" srcOrd="0" destOrd="0" presId="urn:microsoft.com/office/officeart/2005/8/layout/orgChart1"/>
    <dgm:cxn modelId="{F6AF25BB-0166-4AE9-99FC-6C14F66911A0}" type="presOf" srcId="{D63AB596-77D4-4D22-9785-D62ECDAA1DD5}" destId="{CE6CC73A-1B6A-4EC6-B57D-68D92BA225BB}" srcOrd="0" destOrd="0" presId="urn:microsoft.com/office/officeart/2005/8/layout/orgChart1"/>
    <dgm:cxn modelId="{F384EF51-1292-4484-926E-5FCA36024C70}" type="presOf" srcId="{0B55EEE3-2A92-43A7-974A-2D1F16026E1B}" destId="{7E7BB4DA-3047-433F-98FB-FFC630937095}" srcOrd="0" destOrd="0" presId="urn:microsoft.com/office/officeart/2005/8/layout/orgChart1"/>
    <dgm:cxn modelId="{1A85145C-F821-4050-B20A-7A2D9091075F}" type="presOf" srcId="{4220191F-571B-4202-A747-81566A7082D4}" destId="{7D5A0EDB-0C3C-4E07-AB5F-199DBE073BF1}" srcOrd="0" destOrd="0" presId="urn:microsoft.com/office/officeart/2005/8/layout/orgChart1"/>
    <dgm:cxn modelId="{066A9054-D972-47A2-B652-FD8D561BD137}" srcId="{74B03CE5-A53C-4F21-AC1D-E6EAB33328FB}" destId="{0B55EEE3-2A92-43A7-974A-2D1F16026E1B}" srcOrd="0" destOrd="0" parTransId="{CED45784-CA82-47E8-8FFC-92FF0EDAF3D8}" sibTransId="{6DC235AF-1181-440A-B898-BD55E0303FC6}"/>
    <dgm:cxn modelId="{9216418A-AE96-4FA8-9448-44D760A8A4C7}" srcId="{420990A5-96A7-4923-B708-0426D6AFB81E}" destId="{6399B9F3-E1C6-4668-A261-75DB26C63A26}" srcOrd="1" destOrd="0" parTransId="{5B0F47E2-6912-4B85-B185-F0765D08C31F}" sibTransId="{43A44EAA-B6D9-4033-95DD-04FF6490BBAC}"/>
    <dgm:cxn modelId="{B9A8557F-2450-48A1-83CB-A36FB9CF1F39}" type="presOf" srcId="{420990A5-96A7-4923-B708-0426D6AFB81E}" destId="{F1A3510E-66AE-407F-A22A-59ADC0880129}" srcOrd="1" destOrd="0" presId="urn:microsoft.com/office/officeart/2005/8/layout/orgChart1"/>
    <dgm:cxn modelId="{F63FAF82-E1E1-4E31-AAD4-559330212A2D}" srcId="{D08129BB-FC42-4F78-ABEC-01E83F6C3CB7}" destId="{420990A5-96A7-4923-B708-0426D6AFB81E}" srcOrd="0" destOrd="0" parTransId="{4220191F-571B-4202-A747-81566A7082D4}" sibTransId="{C2272E29-F92E-40D4-A83C-C98DE676A869}"/>
    <dgm:cxn modelId="{E5BE79CF-0613-44EB-91C5-40DE7C53A2AC}" srcId="{6399B9F3-E1C6-4668-A261-75DB26C63A26}" destId="{6A4F54AC-5921-40FE-AC70-B4B213E5F07D}" srcOrd="0" destOrd="0" parTransId="{902DD37C-3C35-4CB0-9A68-18F1D732391D}" sibTransId="{FC0B192E-1B14-4377-8EC7-4278798EA52B}"/>
    <dgm:cxn modelId="{02D5F8FA-6839-4B0C-839C-91681B1D284A}" type="presOf" srcId="{F18F4DC0-44A0-471D-AB33-BA3252F2D1E0}" destId="{63F7C422-7ED9-4CE6-860B-D130267B5827}" srcOrd="0" destOrd="0" presId="urn:microsoft.com/office/officeart/2005/8/layout/orgChart1"/>
    <dgm:cxn modelId="{0A26D64E-FDA3-4EC7-9AF5-5D8E98269E5B}" type="presOf" srcId="{E670BA52-6D94-46EC-8167-EEE93D35665E}" destId="{DE305B80-26A6-422F-9B19-8728E128B0E0}" srcOrd="0" destOrd="0" presId="urn:microsoft.com/office/officeart/2005/8/layout/orgChart1"/>
    <dgm:cxn modelId="{CBAF0724-C8AA-4915-8A63-ADE54DAC9C07}" type="presOf" srcId="{420990A5-96A7-4923-B708-0426D6AFB81E}" destId="{FC5D4590-C566-4426-BF5C-BE5C32A7495D}" srcOrd="0" destOrd="0" presId="urn:microsoft.com/office/officeart/2005/8/layout/orgChart1"/>
    <dgm:cxn modelId="{8C5B1BA5-A904-4D1E-82D7-BAB095EB4DB9}" srcId="{6399B9F3-E1C6-4668-A261-75DB26C63A26}" destId="{981EF604-57F8-4602-816B-D9BC7B82B0AC}" srcOrd="1" destOrd="0" parTransId="{3AAFCE42-3265-4E75-96CB-660D3A6BE533}" sibTransId="{A4D415A4-1460-475E-AF4D-192B691AED5C}"/>
    <dgm:cxn modelId="{121B5951-906B-4F9E-9A88-37226EF64264}" type="presOf" srcId="{F18F4DC0-44A0-471D-AB33-BA3252F2D1E0}" destId="{B80CCB2B-69EA-46C0-888C-B16715A317AC}" srcOrd="1" destOrd="0" presId="urn:microsoft.com/office/officeart/2005/8/layout/orgChart1"/>
    <dgm:cxn modelId="{69D5B221-06B4-48D3-9D27-3D9C4B013559}" type="presOf" srcId="{C15B5A9F-B90E-485B-84E5-CFA5235E10AE}" destId="{3B4E0562-8F9C-4DF8-8563-C795DCC7B4D8}" srcOrd="0" destOrd="0" presId="urn:microsoft.com/office/officeart/2005/8/layout/orgChart1"/>
    <dgm:cxn modelId="{ED10B227-188E-43E8-932B-6F85BBBC74F3}" type="presOf" srcId="{C63C07BC-00B4-41B5-9456-50BCF95BB9CF}" destId="{F21655EA-9D9E-40EB-BC62-203AE2AB5FCB}" srcOrd="1" destOrd="0" presId="urn:microsoft.com/office/officeart/2005/8/layout/orgChart1"/>
    <dgm:cxn modelId="{383EDC19-1BBF-4A01-BA76-951AA1048F1A}" type="presOf" srcId="{74B03CE5-A53C-4F21-AC1D-E6EAB33328FB}" destId="{3CF3752E-1A6B-42D9-993E-FC2F96B1860C}" srcOrd="0" destOrd="0" presId="urn:microsoft.com/office/officeart/2005/8/layout/orgChart1"/>
    <dgm:cxn modelId="{9B476221-9605-46A2-9781-9E3AA4E26C9A}" type="presOf" srcId="{D08129BB-FC42-4F78-ABEC-01E83F6C3CB7}" destId="{8CF634D5-4840-438C-B922-0E2B05C28AD2}" srcOrd="0" destOrd="0" presId="urn:microsoft.com/office/officeart/2005/8/layout/orgChart1"/>
    <dgm:cxn modelId="{D26D4F44-1CF3-4AD6-9D48-DBFDC455B948}" type="presOf" srcId="{C63C07BC-00B4-41B5-9456-50BCF95BB9CF}" destId="{F9470F08-24BF-44E7-AED2-E5E997640E2B}" srcOrd="0" destOrd="0" presId="urn:microsoft.com/office/officeart/2005/8/layout/orgChart1"/>
    <dgm:cxn modelId="{1FEC36A6-699A-4C34-82E1-5F57A68EF5F4}" srcId="{74B03CE5-A53C-4F21-AC1D-E6EAB33328FB}" destId="{FB225FE9-ACED-4655-8CCE-48EE6E53764B}" srcOrd="1" destOrd="0" parTransId="{C15B5A9F-B90E-485B-84E5-CFA5235E10AE}" sibTransId="{33D5F15A-E963-4E27-9CFE-EB605C3A8923}"/>
    <dgm:cxn modelId="{A22A278C-A9FA-480D-9C7F-53840B0796B3}" srcId="{D63AB596-77D4-4D22-9785-D62ECDAA1DD5}" destId="{D08129BB-FC42-4F78-ABEC-01E83F6C3CB7}" srcOrd="0" destOrd="0" parTransId="{8D933482-E595-4076-AB2E-D5419C11A144}" sibTransId="{7806C73B-C6E0-4553-B0F3-D3FE77BADAF9}"/>
    <dgm:cxn modelId="{0A389563-A282-4FF0-9B67-70D8A506A0E8}" type="presOf" srcId="{5B0F47E2-6912-4B85-B185-F0765D08C31F}" destId="{D9E5635B-6BA3-4227-AEE7-DF66A576CDE4}" srcOrd="0" destOrd="0" presId="urn:microsoft.com/office/officeart/2005/8/layout/orgChart1"/>
    <dgm:cxn modelId="{DB31E253-54B8-4472-9FCB-2EBC99C18E9E}" type="presOf" srcId="{FB225FE9-ACED-4655-8CCE-48EE6E53764B}" destId="{37BD8F05-52FE-4FEA-BE6B-6C9071E7BC19}" srcOrd="1" destOrd="0" presId="urn:microsoft.com/office/officeart/2005/8/layout/orgChart1"/>
    <dgm:cxn modelId="{4251FA28-B199-4032-BBEE-4B0DA7B12642}" type="presOf" srcId="{0B55EEE3-2A92-43A7-974A-2D1F16026E1B}" destId="{A9B746DA-1A6C-431A-987C-C9B1A5F2C583}" srcOrd="1" destOrd="0" presId="urn:microsoft.com/office/officeart/2005/8/layout/orgChart1"/>
    <dgm:cxn modelId="{26C6DB6F-BA57-4219-9E37-71F353A4D1A9}" type="presParOf" srcId="{CE6CC73A-1B6A-4EC6-B57D-68D92BA225BB}" destId="{8B844A27-62E6-4BC2-90E9-91DC5BAD1C6F}" srcOrd="0" destOrd="0" presId="urn:microsoft.com/office/officeart/2005/8/layout/orgChart1"/>
    <dgm:cxn modelId="{E5AF7CA1-9FF1-4C19-9B7A-151091C0DD79}" type="presParOf" srcId="{8B844A27-62E6-4BC2-90E9-91DC5BAD1C6F}" destId="{F0B50568-A265-4AA2-98CB-2329E8E787C3}" srcOrd="0" destOrd="0" presId="urn:microsoft.com/office/officeart/2005/8/layout/orgChart1"/>
    <dgm:cxn modelId="{B9ED2412-F156-49F3-A581-E183B796B4FF}" type="presParOf" srcId="{F0B50568-A265-4AA2-98CB-2329E8E787C3}" destId="{8CF634D5-4840-438C-B922-0E2B05C28AD2}" srcOrd="0" destOrd="0" presId="urn:microsoft.com/office/officeart/2005/8/layout/orgChart1"/>
    <dgm:cxn modelId="{00EBDBDE-21B5-4F33-B11E-A7D5ADF79E6D}" type="presParOf" srcId="{F0B50568-A265-4AA2-98CB-2329E8E787C3}" destId="{B743E7FA-FE68-4866-AAE5-632E0B5CDC6F}" srcOrd="1" destOrd="0" presId="urn:microsoft.com/office/officeart/2005/8/layout/orgChart1"/>
    <dgm:cxn modelId="{B89CDB0F-7870-484F-A267-A0CE9FC2A9EF}" type="presParOf" srcId="{8B844A27-62E6-4BC2-90E9-91DC5BAD1C6F}" destId="{BE77E403-E370-42A4-90E5-C497A7C8AB91}" srcOrd="1" destOrd="0" presId="urn:microsoft.com/office/officeart/2005/8/layout/orgChart1"/>
    <dgm:cxn modelId="{00312658-CEAC-450A-B85E-BA9AA6A014F7}" type="presParOf" srcId="{BE77E403-E370-42A4-90E5-C497A7C8AB91}" destId="{7D5A0EDB-0C3C-4E07-AB5F-199DBE073BF1}" srcOrd="0" destOrd="0" presId="urn:microsoft.com/office/officeart/2005/8/layout/orgChart1"/>
    <dgm:cxn modelId="{793FC8D5-4CE1-4099-BE5D-3DE98967BC28}" type="presParOf" srcId="{BE77E403-E370-42A4-90E5-C497A7C8AB91}" destId="{5205A280-0D32-4FB4-8CE8-216A08A8F64B}" srcOrd="1" destOrd="0" presId="urn:microsoft.com/office/officeart/2005/8/layout/orgChart1"/>
    <dgm:cxn modelId="{83F70081-4FD9-43E8-8DCF-983319375C1B}" type="presParOf" srcId="{5205A280-0D32-4FB4-8CE8-216A08A8F64B}" destId="{BF7A4130-1C50-4ECF-BCA1-B708F80A4337}" srcOrd="0" destOrd="0" presId="urn:microsoft.com/office/officeart/2005/8/layout/orgChart1"/>
    <dgm:cxn modelId="{8A0F812F-D320-4AD2-A08C-2953F357E3D6}" type="presParOf" srcId="{BF7A4130-1C50-4ECF-BCA1-B708F80A4337}" destId="{FC5D4590-C566-4426-BF5C-BE5C32A7495D}" srcOrd="0" destOrd="0" presId="urn:microsoft.com/office/officeart/2005/8/layout/orgChart1"/>
    <dgm:cxn modelId="{041594A0-1DED-4ADB-91F6-36D06B4BC301}" type="presParOf" srcId="{BF7A4130-1C50-4ECF-BCA1-B708F80A4337}" destId="{F1A3510E-66AE-407F-A22A-59ADC0880129}" srcOrd="1" destOrd="0" presId="urn:microsoft.com/office/officeart/2005/8/layout/orgChart1"/>
    <dgm:cxn modelId="{3251EBD1-A9AE-47D7-8676-7B07F31B8330}" type="presParOf" srcId="{5205A280-0D32-4FB4-8CE8-216A08A8F64B}" destId="{2249D251-0FC2-4267-9EB2-F3BD682F9D85}" srcOrd="1" destOrd="0" presId="urn:microsoft.com/office/officeart/2005/8/layout/orgChart1"/>
    <dgm:cxn modelId="{E20F9C33-FBEC-4FBA-AA2F-CE614D957780}" type="presParOf" srcId="{2249D251-0FC2-4267-9EB2-F3BD682F9D85}" destId="{EAB15475-84CF-480E-9393-1FA8CD6441C7}" srcOrd="0" destOrd="0" presId="urn:microsoft.com/office/officeart/2005/8/layout/orgChart1"/>
    <dgm:cxn modelId="{0E925E0F-D9B3-4A0D-8652-7E4187A60E3E}" type="presParOf" srcId="{2249D251-0FC2-4267-9EB2-F3BD682F9D85}" destId="{3ACABBE2-932C-44F4-92A7-CA2F7C3949D4}" srcOrd="1" destOrd="0" presId="urn:microsoft.com/office/officeart/2005/8/layout/orgChart1"/>
    <dgm:cxn modelId="{E847C79A-7803-4923-8921-8F2689E968A1}" type="presParOf" srcId="{3ACABBE2-932C-44F4-92A7-CA2F7C3949D4}" destId="{AE188A34-85ED-4B57-A8B1-3D507C797AAF}" srcOrd="0" destOrd="0" presId="urn:microsoft.com/office/officeart/2005/8/layout/orgChart1"/>
    <dgm:cxn modelId="{33CC8378-2416-4FD9-9B9A-CB514058883B}" type="presParOf" srcId="{AE188A34-85ED-4B57-A8B1-3D507C797AAF}" destId="{3CF3752E-1A6B-42D9-993E-FC2F96B1860C}" srcOrd="0" destOrd="0" presId="urn:microsoft.com/office/officeart/2005/8/layout/orgChart1"/>
    <dgm:cxn modelId="{4C663026-B315-4372-849C-E29086F90882}" type="presParOf" srcId="{AE188A34-85ED-4B57-A8B1-3D507C797AAF}" destId="{07EA0F72-2EF6-44C3-9DBB-5DBC69606C0C}" srcOrd="1" destOrd="0" presId="urn:microsoft.com/office/officeart/2005/8/layout/orgChart1"/>
    <dgm:cxn modelId="{21119C2C-8813-415E-BC9D-37F8F14E2585}" type="presParOf" srcId="{3ACABBE2-932C-44F4-92A7-CA2F7C3949D4}" destId="{299A7D8D-1126-46BC-A591-190199C1A9DB}" srcOrd="1" destOrd="0" presId="urn:microsoft.com/office/officeart/2005/8/layout/orgChart1"/>
    <dgm:cxn modelId="{CD5E5EA2-B67B-4589-88EA-679D626D4AB0}" type="presParOf" srcId="{299A7D8D-1126-46BC-A591-190199C1A9DB}" destId="{1AF2F0A2-5047-4BB6-8A2C-010832472ECA}" srcOrd="0" destOrd="0" presId="urn:microsoft.com/office/officeart/2005/8/layout/orgChart1"/>
    <dgm:cxn modelId="{F34ED19A-7922-4E77-9E2B-46708B646BFF}" type="presParOf" srcId="{299A7D8D-1126-46BC-A591-190199C1A9DB}" destId="{B12F7DB5-62E7-4913-8E00-3744E6797366}" srcOrd="1" destOrd="0" presId="urn:microsoft.com/office/officeart/2005/8/layout/orgChart1"/>
    <dgm:cxn modelId="{EB26520C-C978-4FF0-AEFE-9116EB84950F}" type="presParOf" srcId="{B12F7DB5-62E7-4913-8E00-3744E6797366}" destId="{C50F6591-25E7-4F32-9E13-400F4D3B37B6}" srcOrd="0" destOrd="0" presId="urn:microsoft.com/office/officeart/2005/8/layout/orgChart1"/>
    <dgm:cxn modelId="{B0E1D6C4-19D1-43AA-A838-EAD0C440184D}" type="presParOf" srcId="{C50F6591-25E7-4F32-9E13-400F4D3B37B6}" destId="{7E7BB4DA-3047-433F-98FB-FFC630937095}" srcOrd="0" destOrd="0" presId="urn:microsoft.com/office/officeart/2005/8/layout/orgChart1"/>
    <dgm:cxn modelId="{859BBB2F-FDEA-4989-B671-BE09B0C1BC3B}" type="presParOf" srcId="{C50F6591-25E7-4F32-9E13-400F4D3B37B6}" destId="{A9B746DA-1A6C-431A-987C-C9B1A5F2C583}" srcOrd="1" destOrd="0" presId="urn:microsoft.com/office/officeart/2005/8/layout/orgChart1"/>
    <dgm:cxn modelId="{D5DC4779-0F04-4E17-9A80-FC316413B510}" type="presParOf" srcId="{B12F7DB5-62E7-4913-8E00-3744E6797366}" destId="{C804D36B-DF53-4F89-998C-F6575F59BBD1}" srcOrd="1" destOrd="0" presId="urn:microsoft.com/office/officeart/2005/8/layout/orgChart1"/>
    <dgm:cxn modelId="{219964B2-4CAE-4D8A-88EE-8CA491E43806}" type="presParOf" srcId="{B12F7DB5-62E7-4913-8E00-3744E6797366}" destId="{4046442A-C490-4A91-B988-D16A8E39D6AA}" srcOrd="2" destOrd="0" presId="urn:microsoft.com/office/officeart/2005/8/layout/orgChart1"/>
    <dgm:cxn modelId="{84E139FA-51C9-4366-A1A7-CB16E67178E9}" type="presParOf" srcId="{299A7D8D-1126-46BC-A591-190199C1A9DB}" destId="{3B4E0562-8F9C-4DF8-8563-C795DCC7B4D8}" srcOrd="2" destOrd="0" presId="urn:microsoft.com/office/officeart/2005/8/layout/orgChart1"/>
    <dgm:cxn modelId="{A1FEBF57-77E4-4E8E-BA07-AEDE3A01D96B}" type="presParOf" srcId="{299A7D8D-1126-46BC-A591-190199C1A9DB}" destId="{5A466DB0-08B2-4DD1-A607-795F8E236F24}" srcOrd="3" destOrd="0" presId="urn:microsoft.com/office/officeart/2005/8/layout/orgChart1"/>
    <dgm:cxn modelId="{5247BD49-426F-4878-BD2A-5879608A1405}" type="presParOf" srcId="{5A466DB0-08B2-4DD1-A607-795F8E236F24}" destId="{BD01170A-5EA7-42CC-AD4D-0280C00A13C6}" srcOrd="0" destOrd="0" presId="urn:microsoft.com/office/officeart/2005/8/layout/orgChart1"/>
    <dgm:cxn modelId="{E5A5D4E2-DC9E-43E8-BAF4-D28178F04C30}" type="presParOf" srcId="{BD01170A-5EA7-42CC-AD4D-0280C00A13C6}" destId="{A7AD9A16-B431-4ADF-9E21-49E821FE7706}" srcOrd="0" destOrd="0" presId="urn:microsoft.com/office/officeart/2005/8/layout/orgChart1"/>
    <dgm:cxn modelId="{9BEAB4AA-3E3B-4301-810B-2A8B8CCAB356}" type="presParOf" srcId="{BD01170A-5EA7-42CC-AD4D-0280C00A13C6}" destId="{37BD8F05-52FE-4FEA-BE6B-6C9071E7BC19}" srcOrd="1" destOrd="0" presId="urn:microsoft.com/office/officeart/2005/8/layout/orgChart1"/>
    <dgm:cxn modelId="{B7EA3B58-CD2E-4549-8FFE-F9A8A21A64EB}" type="presParOf" srcId="{5A466DB0-08B2-4DD1-A607-795F8E236F24}" destId="{9B73D6BA-D07D-4092-9562-822FC642ADFF}" srcOrd="1" destOrd="0" presId="urn:microsoft.com/office/officeart/2005/8/layout/orgChart1"/>
    <dgm:cxn modelId="{41626407-60ED-41CA-B56C-2034B38BA355}" type="presParOf" srcId="{5A466DB0-08B2-4DD1-A607-795F8E236F24}" destId="{F2078D01-F1E1-43D8-AE76-079AF5E28824}" srcOrd="2" destOrd="0" presId="urn:microsoft.com/office/officeart/2005/8/layout/orgChart1"/>
    <dgm:cxn modelId="{5EB5675E-679D-41E1-ABC9-133EB21AB9BE}" type="presParOf" srcId="{3ACABBE2-932C-44F4-92A7-CA2F7C3949D4}" destId="{566A9EE7-4613-4027-B2B7-0BAF37F642B6}" srcOrd="2" destOrd="0" presId="urn:microsoft.com/office/officeart/2005/8/layout/orgChart1"/>
    <dgm:cxn modelId="{F930F8F0-6AD0-4B5A-910E-C873FB0F3CB7}" type="presParOf" srcId="{2249D251-0FC2-4267-9EB2-F3BD682F9D85}" destId="{D9E5635B-6BA3-4227-AEE7-DF66A576CDE4}" srcOrd="2" destOrd="0" presId="urn:microsoft.com/office/officeart/2005/8/layout/orgChart1"/>
    <dgm:cxn modelId="{910CE926-BD39-4526-93D9-673C8CEF28E9}" type="presParOf" srcId="{2249D251-0FC2-4267-9EB2-F3BD682F9D85}" destId="{F63DE2A3-5885-49B4-994B-8EA3E87AD57B}" srcOrd="3" destOrd="0" presId="urn:microsoft.com/office/officeart/2005/8/layout/orgChart1"/>
    <dgm:cxn modelId="{5D3827D4-7ADF-4D9A-9ED5-A9D36CB158AB}" type="presParOf" srcId="{F63DE2A3-5885-49B4-994B-8EA3E87AD57B}" destId="{F3A1DFBB-1BD5-403C-96F3-A32E9B56C725}" srcOrd="0" destOrd="0" presId="urn:microsoft.com/office/officeart/2005/8/layout/orgChart1"/>
    <dgm:cxn modelId="{1DA8497E-0487-400E-A60E-A43F3E2EA045}" type="presParOf" srcId="{F3A1DFBB-1BD5-403C-96F3-A32E9B56C725}" destId="{64662252-D66C-44E2-B6A4-F85A37C39846}" srcOrd="0" destOrd="0" presId="urn:microsoft.com/office/officeart/2005/8/layout/orgChart1"/>
    <dgm:cxn modelId="{DBC106E6-A569-46BA-99A4-9F6A95242BAE}" type="presParOf" srcId="{F3A1DFBB-1BD5-403C-96F3-A32E9B56C725}" destId="{DE437166-DB7C-412F-9BF1-20488F3EA18C}" srcOrd="1" destOrd="0" presId="urn:microsoft.com/office/officeart/2005/8/layout/orgChart1"/>
    <dgm:cxn modelId="{408B3A5E-2293-4DB8-99DE-7BBABC0D8514}" type="presParOf" srcId="{F63DE2A3-5885-49B4-994B-8EA3E87AD57B}" destId="{6E29D897-2FCA-4678-B980-AE3C72DB1FDB}" srcOrd="1" destOrd="0" presId="urn:microsoft.com/office/officeart/2005/8/layout/orgChart1"/>
    <dgm:cxn modelId="{D0F134E4-0EB4-41A6-B2BD-8CC9B493D6D5}" type="presParOf" srcId="{6E29D897-2FCA-4678-B980-AE3C72DB1FDB}" destId="{33181AD4-69E3-4AA7-98CD-540E81465825}" srcOrd="0" destOrd="0" presId="urn:microsoft.com/office/officeart/2005/8/layout/orgChart1"/>
    <dgm:cxn modelId="{79DE0FBE-FA06-46F8-982F-90113816D2D8}" type="presParOf" srcId="{6E29D897-2FCA-4678-B980-AE3C72DB1FDB}" destId="{E5A4B5E7-2963-4ECE-8AD5-70415D6452A7}" srcOrd="1" destOrd="0" presId="urn:microsoft.com/office/officeart/2005/8/layout/orgChart1"/>
    <dgm:cxn modelId="{422E7B26-4D44-4ED2-962F-8897657EA58A}" type="presParOf" srcId="{E5A4B5E7-2963-4ECE-8AD5-70415D6452A7}" destId="{42576E90-46E1-46E0-BD05-0D63678712A6}" srcOrd="0" destOrd="0" presId="urn:microsoft.com/office/officeart/2005/8/layout/orgChart1"/>
    <dgm:cxn modelId="{68818407-A443-44D2-B772-3CC6F92B75FC}" type="presParOf" srcId="{42576E90-46E1-46E0-BD05-0D63678712A6}" destId="{96953F04-208F-45C8-BA82-1D874476A31A}" srcOrd="0" destOrd="0" presId="urn:microsoft.com/office/officeart/2005/8/layout/orgChart1"/>
    <dgm:cxn modelId="{292AFF5F-2CCE-47E3-B1E4-A8EBD9164BE3}" type="presParOf" srcId="{42576E90-46E1-46E0-BD05-0D63678712A6}" destId="{E2F38AEA-065B-4EDF-8EBA-098B3B1A1B63}" srcOrd="1" destOrd="0" presId="urn:microsoft.com/office/officeart/2005/8/layout/orgChart1"/>
    <dgm:cxn modelId="{F28CAA99-AEE4-4C5B-AD8C-A91F0ADDBEAC}" type="presParOf" srcId="{E5A4B5E7-2963-4ECE-8AD5-70415D6452A7}" destId="{1552DA1C-B55E-4FC3-B137-4B86C9E598D9}" srcOrd="1" destOrd="0" presId="urn:microsoft.com/office/officeart/2005/8/layout/orgChart1"/>
    <dgm:cxn modelId="{4AB89945-28C0-4D05-A051-B0264C5A63B6}" type="presParOf" srcId="{E5A4B5E7-2963-4ECE-8AD5-70415D6452A7}" destId="{F5F56731-4C1D-4598-9872-2D68A1F1761C}" srcOrd="2" destOrd="0" presId="urn:microsoft.com/office/officeart/2005/8/layout/orgChart1"/>
    <dgm:cxn modelId="{D777E10C-AD0E-428F-8F10-59BA18DFA9A8}" type="presParOf" srcId="{6E29D897-2FCA-4678-B980-AE3C72DB1FDB}" destId="{BC1BDD42-4B31-493D-B169-F9B82D203B5F}" srcOrd="2" destOrd="0" presId="urn:microsoft.com/office/officeart/2005/8/layout/orgChart1"/>
    <dgm:cxn modelId="{29375830-DD64-400B-A459-979CEEF8CB22}" type="presParOf" srcId="{6E29D897-2FCA-4678-B980-AE3C72DB1FDB}" destId="{E817F345-F16A-4777-89B7-DC820518A4A6}" srcOrd="3" destOrd="0" presId="urn:microsoft.com/office/officeart/2005/8/layout/orgChart1"/>
    <dgm:cxn modelId="{4233EFFF-12CC-4BDF-844C-B13F0541B995}" type="presParOf" srcId="{E817F345-F16A-4777-89B7-DC820518A4A6}" destId="{128FA67F-6B92-48A6-A389-7916CCC6D91F}" srcOrd="0" destOrd="0" presId="urn:microsoft.com/office/officeart/2005/8/layout/orgChart1"/>
    <dgm:cxn modelId="{2DFB15BC-2648-4878-82E4-A364A622C0D7}" type="presParOf" srcId="{128FA67F-6B92-48A6-A389-7916CCC6D91F}" destId="{DC0CE784-F061-4A41-B694-65D7FF0AEFC6}" srcOrd="0" destOrd="0" presId="urn:microsoft.com/office/officeart/2005/8/layout/orgChart1"/>
    <dgm:cxn modelId="{1389C091-0B9E-4F07-9744-0B24AE891411}" type="presParOf" srcId="{128FA67F-6B92-48A6-A389-7916CCC6D91F}" destId="{47C920B8-6950-417A-9DD9-267395187524}" srcOrd="1" destOrd="0" presId="urn:microsoft.com/office/officeart/2005/8/layout/orgChart1"/>
    <dgm:cxn modelId="{B508A64D-457D-4F95-8AFD-3EC29A27767C}" type="presParOf" srcId="{E817F345-F16A-4777-89B7-DC820518A4A6}" destId="{7A3B1CE7-A9A5-44D6-9EB7-F435247FB46D}" srcOrd="1" destOrd="0" presId="urn:microsoft.com/office/officeart/2005/8/layout/orgChart1"/>
    <dgm:cxn modelId="{6E552079-8797-426D-B8C6-FDD8D48C73B2}" type="presParOf" srcId="{E817F345-F16A-4777-89B7-DC820518A4A6}" destId="{BD86483E-620F-4B77-8BDB-41F471AD501D}" srcOrd="2" destOrd="0" presId="urn:microsoft.com/office/officeart/2005/8/layout/orgChart1"/>
    <dgm:cxn modelId="{76C735C2-5201-4BED-8D7C-D0937A3A194B}" type="presParOf" srcId="{F63DE2A3-5885-49B4-994B-8EA3E87AD57B}" destId="{40C99CC2-6A71-458D-B77D-574558C13AAB}" srcOrd="2" destOrd="0" presId="urn:microsoft.com/office/officeart/2005/8/layout/orgChart1"/>
    <dgm:cxn modelId="{0A44871E-3648-4E22-90B9-39AB954BEBE6}" type="presParOf" srcId="{5205A280-0D32-4FB4-8CE8-216A08A8F64B}" destId="{00D9FD18-5167-44AD-94B2-7767C33C009A}" srcOrd="2" destOrd="0" presId="urn:microsoft.com/office/officeart/2005/8/layout/orgChart1"/>
    <dgm:cxn modelId="{85340AC2-3F30-4947-94A2-AD2AD869D4BA}" type="presParOf" srcId="{BE77E403-E370-42A4-90E5-C497A7C8AB91}" destId="{DE305B80-26A6-422F-9B19-8728E128B0E0}" srcOrd="2" destOrd="0" presId="urn:microsoft.com/office/officeart/2005/8/layout/orgChart1"/>
    <dgm:cxn modelId="{DA38478A-95E8-4DD3-B64B-2C0554B6C100}" type="presParOf" srcId="{BE77E403-E370-42A4-90E5-C497A7C8AB91}" destId="{B409AB68-D911-4622-BE56-0AF5C6CBF73C}" srcOrd="3" destOrd="0" presId="urn:microsoft.com/office/officeart/2005/8/layout/orgChart1"/>
    <dgm:cxn modelId="{C5C56F4C-D9F6-43F8-9A11-736FF96EF8D7}" type="presParOf" srcId="{B409AB68-D911-4622-BE56-0AF5C6CBF73C}" destId="{1B754EA6-3A38-4032-A741-5FFC5502E50E}" srcOrd="0" destOrd="0" presId="urn:microsoft.com/office/officeart/2005/8/layout/orgChart1"/>
    <dgm:cxn modelId="{20185665-5F89-415C-8256-A56773F221BF}" type="presParOf" srcId="{1B754EA6-3A38-4032-A741-5FFC5502E50E}" destId="{63F7C422-7ED9-4CE6-860B-D130267B5827}" srcOrd="0" destOrd="0" presId="urn:microsoft.com/office/officeart/2005/8/layout/orgChart1"/>
    <dgm:cxn modelId="{923CFD20-A7E0-4EF4-96B5-B16564B68232}" type="presParOf" srcId="{1B754EA6-3A38-4032-A741-5FFC5502E50E}" destId="{B80CCB2B-69EA-46C0-888C-B16715A317AC}" srcOrd="1" destOrd="0" presId="urn:microsoft.com/office/officeart/2005/8/layout/orgChart1"/>
    <dgm:cxn modelId="{435E993A-427A-4BD2-908C-3609E6C11DA8}" type="presParOf" srcId="{B409AB68-D911-4622-BE56-0AF5C6CBF73C}" destId="{3B44841B-F202-4A1C-9D70-75BF1100321A}" srcOrd="1" destOrd="0" presId="urn:microsoft.com/office/officeart/2005/8/layout/orgChart1"/>
    <dgm:cxn modelId="{56508ADC-EA2E-458C-A262-721AC2286A1B}" type="presParOf" srcId="{B409AB68-D911-4622-BE56-0AF5C6CBF73C}" destId="{093B71B6-01DE-4AE4-A86E-3CB443D0B2B4}" srcOrd="2" destOrd="0" presId="urn:microsoft.com/office/officeart/2005/8/layout/orgChart1"/>
    <dgm:cxn modelId="{2B1C5953-B7E3-4DE0-8F13-6353A21BEB19}" type="presParOf" srcId="{BE77E403-E370-42A4-90E5-C497A7C8AB91}" destId="{1390D8CF-DB9B-4CB0-BC83-6BF007048D39}" srcOrd="4" destOrd="0" presId="urn:microsoft.com/office/officeart/2005/8/layout/orgChart1"/>
    <dgm:cxn modelId="{10193715-1F47-4DC5-97C1-C7D7D5599572}" type="presParOf" srcId="{BE77E403-E370-42A4-90E5-C497A7C8AB91}" destId="{656E8E68-4358-47C1-B753-B54940E4698D}" srcOrd="5" destOrd="0" presId="urn:microsoft.com/office/officeart/2005/8/layout/orgChart1"/>
    <dgm:cxn modelId="{701DF763-0A52-47DA-AAAA-B7450B507359}" type="presParOf" srcId="{656E8E68-4358-47C1-B753-B54940E4698D}" destId="{63A491FB-430A-41DF-BA0E-B2DFE36DC319}" srcOrd="0" destOrd="0" presId="urn:microsoft.com/office/officeart/2005/8/layout/orgChart1"/>
    <dgm:cxn modelId="{EA16FEEC-45C2-44AF-9209-207EF70ACAC3}" type="presParOf" srcId="{63A491FB-430A-41DF-BA0E-B2DFE36DC319}" destId="{F9470F08-24BF-44E7-AED2-E5E997640E2B}" srcOrd="0" destOrd="0" presId="urn:microsoft.com/office/officeart/2005/8/layout/orgChart1"/>
    <dgm:cxn modelId="{6EE36AB9-00D9-4570-989E-DE747E24F758}" type="presParOf" srcId="{63A491FB-430A-41DF-BA0E-B2DFE36DC319}" destId="{F21655EA-9D9E-40EB-BC62-203AE2AB5FCB}" srcOrd="1" destOrd="0" presId="urn:microsoft.com/office/officeart/2005/8/layout/orgChart1"/>
    <dgm:cxn modelId="{D6DA9EAF-40F4-47D7-925C-6FE4A04D8007}" type="presParOf" srcId="{656E8E68-4358-47C1-B753-B54940E4698D}" destId="{81F09125-9904-4BC0-8FAE-4097964D1737}" srcOrd="1" destOrd="0" presId="urn:microsoft.com/office/officeart/2005/8/layout/orgChart1"/>
    <dgm:cxn modelId="{9AF72B3D-A3DB-41BA-ABD6-9CEBF5804D24}" type="presParOf" srcId="{656E8E68-4358-47C1-B753-B54940E4698D}" destId="{1A485E6F-6B8C-425E-8424-DA64DE42CFD3}" srcOrd="2" destOrd="0" presId="urn:microsoft.com/office/officeart/2005/8/layout/orgChart1"/>
    <dgm:cxn modelId="{79A8176D-6F9D-410D-9727-40EBD0C385D2}" type="presParOf" srcId="{8B844A27-62E6-4BC2-90E9-91DC5BAD1C6F}" destId="{FD5A9502-3E75-464A-AE16-B0E031DC7C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BFD82E-C636-44CB-BBCD-F1C28903D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9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5B03AA14-429B-4133-800F-AC1C1B9BD960}" type="slidenum">
              <a:rPr lang="ru-RU" smtClean="0"/>
              <a:pPr defTabSz="912813"/>
              <a:t>3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9A8BB976-424A-47B0-A943-FE472B48F1B5}" type="slidenum">
              <a:rPr lang="ru-RU" smtClean="0"/>
              <a:pPr defTabSz="912813"/>
              <a:t>4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19062BA7-2C22-4FF2-9D87-E2B3D62A70D2}" type="slidenum">
              <a:rPr lang="ru-RU" smtClean="0"/>
              <a:pPr defTabSz="912813"/>
              <a:t>5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8C49E7E-7EF4-4BD8-8E25-A235F4CFC885}" type="slidenum">
              <a:rPr lang="ru-RU" smtClean="0"/>
              <a:pPr defTabSz="912813"/>
              <a:t>6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10A5E4AA-A91A-4967-A2ED-181FB2E37B4D}" type="slidenum">
              <a:rPr lang="ru-RU" smtClean="0"/>
              <a:pPr defTabSz="912813"/>
              <a:t>7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57F46685-E541-443A-B60E-3681C0EE0A7E}" type="slidenum">
              <a:rPr lang="ru-RU" smtClean="0"/>
              <a:pPr defTabSz="912813"/>
              <a:t>8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739EEFFA-57F7-4E7F-85C0-821DEF6E0F5D}" type="slidenum">
              <a:rPr lang="ru-RU" smtClean="0"/>
              <a:pPr defTabSz="912813"/>
              <a:t>10</a:t>
            </a:fld>
            <a:endParaRPr lang="ru-RU" smtClean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fld id="{7B16A3AF-C2AD-4704-8927-33E440C33FD5}" type="slidenum">
              <a:rPr lang="ru-RU" sz="1200"/>
              <a:pPr algn="r" defTabSz="912813"/>
              <a:t>10</a:t>
            </a:fld>
            <a:endParaRPr lang="ru-RU" sz="120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6A6AF03B-2D71-4707-BF46-A384179AD331}" type="slidenum">
              <a:rPr lang="ru-RU" smtClean="0"/>
              <a:pPr defTabSz="912813"/>
              <a:t>12</a:t>
            </a:fld>
            <a:endParaRPr lang="ru-RU" smtClean="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fld id="{732A3BD0-FEE4-40B0-8439-2EBB57BA23A9}" type="slidenum">
              <a:rPr lang="ru-RU" sz="1200"/>
              <a:pPr algn="r" defTabSz="912813"/>
              <a:t>12</a:t>
            </a:fld>
            <a:endParaRPr lang="ru-RU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46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46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39EB4D-1B91-4B88-B994-A709D9AC1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27C9-260D-4294-8AED-ADF8A3AFB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6DE54-5194-471B-8764-6180D771E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14793-5CAC-44AE-B561-A0F673FC4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8E2C-08BE-4ED1-AE19-6A0A82249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5C17F-6CF2-4A1E-8558-FD56C8967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C41DB-2CE9-40C4-A2CF-28A3A6F07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4475-DFE8-4595-885A-B71359BFA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F9C7E-31D1-43F8-90A1-9CEE9B24C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8AE6-2AD1-4509-A338-E56B66768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92832-6B86-43AD-AD6D-4085183DC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BDF82-E516-4513-91FB-41A39DED4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71D5D299-A5F2-4EF4-B520-A75F59B58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8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81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083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084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87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088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36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7800" y="1974850"/>
            <a:ext cx="6219825" cy="1508125"/>
          </a:xfrm>
        </p:spPr>
        <p:txBody>
          <a:bodyPr/>
          <a:lstStyle/>
          <a:p>
            <a:pPr defTabSz="912813" eaLnBrk="1" hangingPunct="1"/>
            <a:r>
              <a:rPr lang="en-US" sz="5100" b="1" dirty="0" smtClean="0">
                <a:solidFill>
                  <a:schemeClr val="bg1"/>
                </a:solidFill>
              </a:rPr>
              <a:t>MS Access.</a:t>
            </a:r>
            <a:br>
              <a:rPr lang="en-US" sz="5100" b="1" dirty="0" smtClean="0">
                <a:solidFill>
                  <a:schemeClr val="bg1"/>
                </a:solidFill>
              </a:rPr>
            </a:br>
            <a:r>
              <a:rPr lang="uk-UA" sz="5100" b="1" dirty="0" smtClean="0">
                <a:solidFill>
                  <a:schemeClr val="bg1"/>
                </a:solidFill>
              </a:rPr>
              <a:t>Основні поняття. </a:t>
            </a:r>
          </a:p>
        </p:txBody>
      </p:sp>
      <p:sp>
        <p:nvSpPr>
          <p:cNvPr id="5123" name="Rectangle 135"/>
          <p:cNvSpPr>
            <a:spLocks noChangeArrowheads="1"/>
          </p:cNvSpPr>
          <p:nvPr/>
        </p:nvSpPr>
        <p:spPr bwMode="auto">
          <a:xfrm>
            <a:off x="144463" y="5816600"/>
            <a:ext cx="548163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600"/>
          </a:p>
          <a:p>
            <a:pPr defTabSz="9128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uk-UA" sz="2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 txBox="1">
            <a:spLocks noGrp="1"/>
          </p:cNvSpPr>
          <p:nvPr/>
        </p:nvSpPr>
        <p:spPr bwMode="auto">
          <a:xfrm>
            <a:off x="6843713" y="1666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2813"/>
            <a:fld id="{94B3B7A5-778B-473F-987A-BCD77F89DA28}" type="slidenum">
              <a:rPr lang="ru-RU" b="1"/>
              <a:pPr algn="r" defTabSz="912813"/>
              <a:t>10</a:t>
            </a:fld>
            <a:endParaRPr lang="ru-RU" b="1"/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339725" y="938213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01650" y="36036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>
              <a:spcBef>
                <a:spcPct val="50000"/>
              </a:spcBef>
            </a:pPr>
            <a:r>
              <a:rPr lang="uk-UA" sz="3000" b="1"/>
              <a:t>Початок</a:t>
            </a:r>
            <a:r>
              <a:rPr lang="ru-RU" sz="3000" b="1"/>
              <a:t> роботи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217613" y="939800"/>
            <a:ext cx="6062662" cy="8302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pPr defTabSz="912813"/>
            <a:r>
              <a:rPr lang="ru-RU" sz="2400" b="1" dirty="0"/>
              <a:t>Пуск – Программы – </a:t>
            </a:r>
            <a:r>
              <a:rPr lang="en-US" sz="2400" b="1" dirty="0"/>
              <a:t>Microsoft Office – </a:t>
            </a:r>
            <a:br>
              <a:rPr lang="en-US" sz="2400" b="1" dirty="0"/>
            </a:br>
            <a:r>
              <a:rPr lang="en-US" sz="2400" b="1" dirty="0"/>
              <a:t>Microsoft </a:t>
            </a:r>
            <a:r>
              <a:rPr lang="en-US" sz="2400" b="1" dirty="0" smtClean="0"/>
              <a:t>Access</a:t>
            </a:r>
            <a:endParaRPr lang="ru-RU" sz="2400" b="1" dirty="0"/>
          </a:p>
        </p:txBody>
      </p:sp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450" y="1003300"/>
            <a:ext cx="7318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3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5663" y="1906588"/>
            <a:ext cx="7593012" cy="4598987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7" name="AutoShape 162"/>
          <p:cNvSpPr>
            <a:spLocks noChangeArrowheads="1"/>
          </p:cNvSpPr>
          <p:nvPr/>
        </p:nvSpPr>
        <p:spPr bwMode="auto">
          <a:xfrm>
            <a:off x="311150" y="4235450"/>
            <a:ext cx="1498600" cy="433388"/>
          </a:xfrm>
          <a:prstGeom prst="wedgeRoundRectCallout">
            <a:avLst>
              <a:gd name="adj1" fmla="val 40079"/>
              <a:gd name="adj2" fmla="val -170014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шаблони</a:t>
            </a:r>
          </a:p>
        </p:txBody>
      </p:sp>
      <p:sp>
        <p:nvSpPr>
          <p:cNvPr id="18" name="AutoShape 162"/>
          <p:cNvSpPr>
            <a:spLocks noChangeArrowheads="1"/>
          </p:cNvSpPr>
          <p:nvPr/>
        </p:nvSpPr>
        <p:spPr bwMode="auto">
          <a:xfrm>
            <a:off x="3543300" y="2012950"/>
            <a:ext cx="1878013" cy="1041400"/>
          </a:xfrm>
          <a:prstGeom prst="wedgeRoundRectCallout">
            <a:avLst>
              <a:gd name="adj1" fmla="val -80440"/>
              <a:gd name="adj2" fmla="val 70898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 err="1"/>
              <a:t>створити</a:t>
            </a:r>
            <a:r>
              <a:rPr lang="ru-RU" b="1" dirty="0"/>
              <a:t> нов</a:t>
            </a:r>
            <a:r>
              <a:rPr lang="uk-UA" b="1" dirty="0"/>
              <a:t>у </a:t>
            </a:r>
            <a:r>
              <a:rPr lang="ru-RU" b="1" dirty="0"/>
              <a:t>базу </a:t>
            </a:r>
            <a:r>
              <a:rPr lang="ru-RU" b="1" dirty="0" err="1"/>
              <a:t>даних</a:t>
            </a:r>
            <a:endParaRPr lang="ru-RU" b="1" dirty="0"/>
          </a:p>
        </p:txBody>
      </p:sp>
      <p:sp>
        <p:nvSpPr>
          <p:cNvPr id="19" name="AutoShape 162"/>
          <p:cNvSpPr>
            <a:spLocks noChangeArrowheads="1"/>
          </p:cNvSpPr>
          <p:nvPr/>
        </p:nvSpPr>
        <p:spPr bwMode="auto">
          <a:xfrm>
            <a:off x="6643688" y="2101850"/>
            <a:ext cx="1878012" cy="709613"/>
          </a:xfrm>
          <a:prstGeom prst="wedgeRoundRectCallout">
            <a:avLst>
              <a:gd name="adj1" fmla="val -34861"/>
              <a:gd name="adj2" fmla="val 116102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 err="1"/>
              <a:t>відкрити</a:t>
            </a:r>
            <a:r>
              <a:rPr lang="ru-RU" b="1" dirty="0"/>
              <a:t> базу с диска</a:t>
            </a:r>
          </a:p>
        </p:txBody>
      </p:sp>
      <p:sp>
        <p:nvSpPr>
          <p:cNvPr id="20" name="AutoShape 162"/>
          <p:cNvSpPr>
            <a:spLocks noChangeArrowheads="1"/>
          </p:cNvSpPr>
          <p:nvPr/>
        </p:nvSpPr>
        <p:spPr bwMode="auto">
          <a:xfrm>
            <a:off x="4308475" y="5097463"/>
            <a:ext cx="1878013" cy="709612"/>
          </a:xfrm>
          <a:prstGeom prst="wedgeRoundRectCallout">
            <a:avLst>
              <a:gd name="adj1" fmla="val 58375"/>
              <a:gd name="adj2" fmla="val -138690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Останні документи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90563"/>
          </a:xfrm>
        </p:spPr>
        <p:txBody>
          <a:bodyPr/>
          <a:lstStyle/>
          <a:p>
            <a:pPr defTabSz="912813" eaLnBrk="1" hangingPunct="1"/>
            <a:r>
              <a:rPr lang="uk-UA" sz="4000" smtClean="0">
                <a:solidFill>
                  <a:srgbClr val="800080"/>
                </a:solidFill>
              </a:rPr>
              <a:t>Способи створення БД</a:t>
            </a:r>
            <a:endParaRPr lang="ru-RU" sz="4000" smtClean="0">
              <a:solidFill>
                <a:srgbClr val="80008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5700"/>
            <a:ext cx="8229600" cy="5405438"/>
          </a:xfrm>
        </p:spPr>
        <p:txBody>
          <a:bodyPr/>
          <a:lstStyle/>
          <a:p>
            <a:pPr marL="0" indent="17463" defTabSz="9128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У Microsoft Access </a:t>
            </a:r>
            <a:r>
              <a:rPr lang="uk-UA" sz="1800" dirty="0" smtClean="0"/>
              <a:t> </a:t>
            </a:r>
            <a:r>
              <a:rPr lang="uk-UA" sz="1800" dirty="0" smtClean="0"/>
              <a:t>підтримуються два </a:t>
            </a:r>
            <a:r>
              <a:rPr lang="uk-UA" sz="1800" dirty="0" smtClean="0"/>
              <a:t>способи </a:t>
            </a:r>
            <a:r>
              <a:rPr lang="uk-UA" sz="1800" dirty="0" smtClean="0"/>
              <a:t>створення Бази даних. </a:t>
            </a:r>
          </a:p>
          <a:p>
            <a:pPr marL="0" indent="17463" defTabSz="912813" eaLnBrk="1" hangingPunct="1">
              <a:lnSpc>
                <a:spcPct val="80000"/>
              </a:lnSpc>
            </a:pPr>
            <a:r>
              <a:rPr lang="uk-UA" sz="1800" dirty="0" smtClean="0">
                <a:solidFill>
                  <a:srgbClr val="800080"/>
                </a:solidFill>
              </a:rPr>
              <a:t>Порядок створення порожньої бази даних</a:t>
            </a:r>
          </a:p>
          <a:p>
            <a:pPr marL="912813" lvl="1" defTabSz="912813" eaLnBrk="1" hangingPunct="1">
              <a:lnSpc>
                <a:spcPct val="80000"/>
              </a:lnSpc>
            </a:pPr>
            <a:r>
              <a:rPr lang="uk-UA" sz="1600" dirty="0" smtClean="0"/>
              <a:t>Натискуйте кнопку Office </a:t>
            </a:r>
            <a:r>
              <a:rPr lang="uk-UA" sz="1600" dirty="0" smtClean="0">
                <a:cs typeface="Arial" charset="0"/>
              </a:rPr>
              <a:t>→ </a:t>
            </a:r>
            <a:r>
              <a:rPr lang="uk-UA" sz="1600" dirty="0" smtClean="0"/>
              <a:t>Створити.</a:t>
            </a:r>
          </a:p>
          <a:p>
            <a:pPr marL="912813" lvl="1" defTabSz="912813" eaLnBrk="1" hangingPunct="1">
              <a:lnSpc>
                <a:spcPct val="80000"/>
              </a:lnSpc>
            </a:pPr>
            <a:r>
              <a:rPr lang="uk-UA" sz="1600" dirty="0" smtClean="0"/>
              <a:t>У головному вікні виберіть Нова база даних.</a:t>
            </a:r>
          </a:p>
          <a:p>
            <a:pPr marL="912813" lvl="1" defTabSz="912813" eaLnBrk="1" hangingPunct="1">
              <a:lnSpc>
                <a:spcPct val="80000"/>
              </a:lnSpc>
            </a:pPr>
            <a:r>
              <a:rPr lang="uk-UA" sz="1600" dirty="0" smtClean="0"/>
              <a:t>У діалоговому вікні Файл нової бази даних введіть ім'я бази даних і вкажіть її розташування, а потім натискуйте кнопку Створити. </a:t>
            </a:r>
          </a:p>
          <a:p>
            <a:pPr marL="912813" lvl="1" defTabSz="912813" eaLnBrk="1" hangingPunct="1">
              <a:lnSpc>
                <a:spcPct val="80000"/>
              </a:lnSpc>
            </a:pPr>
            <a:r>
              <a:rPr lang="uk-UA" sz="1600" dirty="0" smtClean="0"/>
              <a:t>Після відкриття вікна бази даних можна створити потрібні  об'єкти бази даних.</a:t>
            </a:r>
          </a:p>
          <a:p>
            <a:pPr marL="0" indent="17463" defTabSz="912813" eaLnBrk="1" hangingPunct="1">
              <a:lnSpc>
                <a:spcPct val="80000"/>
              </a:lnSpc>
            </a:pPr>
            <a:endParaRPr lang="uk-UA" sz="1800" dirty="0" smtClean="0"/>
          </a:p>
          <a:p>
            <a:pPr marL="0" indent="17463" defTabSz="912813" eaLnBrk="1" hangingPunct="1">
              <a:lnSpc>
                <a:spcPct val="80000"/>
              </a:lnSpc>
            </a:pPr>
            <a:r>
              <a:rPr lang="uk-UA" sz="1800" dirty="0" smtClean="0">
                <a:solidFill>
                  <a:srgbClr val="800080"/>
                </a:solidFill>
              </a:rPr>
              <a:t>Створення бази даних з використанням шаблонів</a:t>
            </a:r>
          </a:p>
          <a:p>
            <a:pPr marL="0" indent="17463" defTabSz="9128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Натискуйте кнопку Office </a:t>
            </a:r>
            <a:r>
              <a:rPr lang="uk-UA" sz="1800" dirty="0" smtClean="0">
                <a:cs typeface="Arial" charset="0"/>
              </a:rPr>
              <a:t>→ </a:t>
            </a:r>
            <a:r>
              <a:rPr lang="uk-UA" sz="1800" dirty="0" smtClean="0"/>
              <a:t>Створити.</a:t>
            </a:r>
          </a:p>
          <a:p>
            <a:pPr marL="912813" lvl="1" defTabSz="912813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uk-UA" sz="1600" dirty="0" smtClean="0"/>
              <a:t>В області завдань Створення файлу в групі Шаблони виберіть Локальні шаблони комп'ютері.</a:t>
            </a:r>
          </a:p>
          <a:p>
            <a:pPr marL="912813" lvl="1" defTabSz="912813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uk-UA" sz="1600" dirty="0" smtClean="0"/>
              <a:t>Виберіть значок відповідного шаблону бази даних у головному вікні.</a:t>
            </a:r>
          </a:p>
          <a:p>
            <a:pPr marL="912813" lvl="1" defTabSz="912813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uk-UA" sz="1600" dirty="0" smtClean="0"/>
              <a:t>У діалоговому вікні Файл нової бази даних введіть ім'я бази даних і вкажіть її розташування, а потім натискуйте кнопку Створити.</a:t>
            </a:r>
          </a:p>
          <a:p>
            <a:pPr marL="0" indent="17463" defTabSz="9128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Другій спосіб - автоматичне створення набору таблиць, запитів, форм і звітів, які не містять даних. Цей простий спосіб початкового створення бази даних використовується, якщо вбудований шаблон повністю задовольняє вимогам.</a:t>
            </a:r>
          </a:p>
        </p:txBody>
      </p:sp>
      <p:pic>
        <p:nvPicPr>
          <p:cNvPr id="460804" name="Picture 4"/>
          <p:cNvPicPr>
            <a:picLocks noChangeAspect="1" noChangeArrowheads="1"/>
          </p:cNvPicPr>
          <p:nvPr/>
        </p:nvPicPr>
        <p:blipFill>
          <a:blip r:embed="rId2"/>
          <a:srcRect b="28864"/>
          <a:stretch>
            <a:fillRect/>
          </a:stretch>
        </p:blipFill>
        <p:spPr bwMode="auto">
          <a:xfrm>
            <a:off x="2271713" y="2760663"/>
            <a:ext cx="6707187" cy="3816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 txBox="1">
            <a:spLocks noGrp="1"/>
          </p:cNvSpPr>
          <p:nvPr/>
        </p:nvSpPr>
        <p:spPr bwMode="auto">
          <a:xfrm>
            <a:off x="6843713" y="1666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2813"/>
            <a:fld id="{807EBB14-7AAC-41F6-89CE-122FF59C31AE}" type="slidenum">
              <a:rPr lang="ru-RU" b="1"/>
              <a:pPr algn="r" defTabSz="912813"/>
              <a:t>12</a:t>
            </a:fld>
            <a:endParaRPr lang="ru-RU" b="1"/>
          </a:p>
        </p:txBody>
      </p:sp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501650" y="331788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>
              <a:spcBef>
                <a:spcPct val="50000"/>
              </a:spcBef>
            </a:pPr>
            <a:r>
              <a:rPr lang="ru-RU" sz="3000" b="1"/>
              <a:t>Об’єкти базы даних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413" y="930275"/>
            <a:ext cx="8451850" cy="56134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2544763" y="896938"/>
            <a:ext cx="2676525" cy="1063625"/>
            <a:chOff x="3029639" y="1415233"/>
            <a:chExt cx="2677098" cy="1063563"/>
          </a:xfrm>
        </p:grpSpPr>
        <p:sp>
          <p:nvSpPr>
            <p:cNvPr id="15371" name="AutoShape 162"/>
            <p:cNvSpPr>
              <a:spLocks noChangeArrowheads="1"/>
            </p:cNvSpPr>
            <p:nvPr/>
          </p:nvSpPr>
          <p:spPr bwMode="auto">
            <a:xfrm>
              <a:off x="3736227" y="1415233"/>
              <a:ext cx="1970510" cy="931808"/>
            </a:xfrm>
            <a:prstGeom prst="wedgeRoundRectCallout">
              <a:avLst>
                <a:gd name="adj1" fmla="val -68907"/>
                <a:gd name="adj2" fmla="val 41278"/>
                <a:gd name="adj3" fmla="val 16667"/>
              </a:avLst>
            </a:prstGeom>
            <a:solidFill>
              <a:srgbClr val="FFFF99"/>
            </a:solidFill>
            <a:ln w="25400">
              <a:noFill/>
              <a:miter lim="800000"/>
              <a:headEnd/>
              <a:tailEnd type="none" w="med" len="lg"/>
            </a:ln>
            <a:effectLst>
              <a:outerShdw dist="53882" dir="2700000" algn="ctr" rotWithShape="0">
                <a:schemeClr val="tx1">
                  <a:alpha val="50000"/>
                </a:scheme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2400" dirty="0"/>
                <a:t>обрати </a:t>
              </a:r>
              <a:r>
                <a:rPr lang="uk-UA" sz="2400" dirty="0"/>
                <a:t>і</a:t>
              </a:r>
              <a:r>
                <a:rPr lang="ru-RU" sz="2400" dirty="0" err="1"/>
                <a:t>нше</a:t>
              </a:r>
              <a:endParaRPr lang="ru-RU" sz="2400" dirty="0"/>
            </a:p>
          </p:txBody>
        </p:sp>
        <p:sp>
          <p:nvSpPr>
            <p:cNvPr id="15372" name="Овал 12"/>
            <p:cNvSpPr>
              <a:spLocks noChangeArrowheads="1"/>
            </p:cNvSpPr>
            <p:nvPr/>
          </p:nvSpPr>
          <p:spPr bwMode="auto">
            <a:xfrm>
              <a:off x="3029639" y="2159307"/>
              <a:ext cx="319489" cy="319489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defTabSz="912813"/>
              <a:endParaRPr lang="ru-RU"/>
            </a:p>
          </p:txBody>
        </p:sp>
      </p:grpSp>
      <p:pic>
        <p:nvPicPr>
          <p:cNvPr id="1945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97225" y="2073275"/>
            <a:ext cx="5407025" cy="41068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6" name="AutoShape 162"/>
          <p:cNvSpPr>
            <a:spLocks noChangeArrowheads="1"/>
          </p:cNvSpPr>
          <p:nvPr/>
        </p:nvSpPr>
        <p:spPr bwMode="auto">
          <a:xfrm>
            <a:off x="1719263" y="2687638"/>
            <a:ext cx="1366837" cy="528637"/>
          </a:xfrm>
          <a:prstGeom prst="wedgeRoundRectCallout">
            <a:avLst>
              <a:gd name="adj1" fmla="val -54681"/>
              <a:gd name="adj2" fmla="val -137713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2400" b="1"/>
              <a:t>2×</a:t>
            </a:r>
            <a:r>
              <a:rPr lang="ru-RU" sz="2400" b="1"/>
              <a:t>ЛКМ</a:t>
            </a:r>
          </a:p>
        </p:txBody>
      </p:sp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A31F1F"/>
              </a:clrFrom>
              <a:clrTo>
                <a:srgbClr val="A31F1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8" y="1651000"/>
            <a:ext cx="3200400" cy="42037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19456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6088" y="1660525"/>
            <a:ext cx="2654300" cy="45720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214438"/>
            <a:ext cx="8258175" cy="1485900"/>
          </a:xfrm>
        </p:spPr>
        <p:txBody>
          <a:bodyPr/>
          <a:lstStyle/>
          <a:p>
            <a:pPr defTabSz="912813" eaLnBrk="1" hangingPunct="1">
              <a:buFontTx/>
              <a:buChar char="•"/>
            </a:pPr>
            <a:r>
              <a:rPr lang="uk-UA" sz="2000" b="1" smtClean="0"/>
              <a:t>   показати призначення БД, їх   застосування в практичній діяльності;</a:t>
            </a:r>
            <a:br>
              <a:rPr lang="uk-UA" sz="2000" b="1" smtClean="0"/>
            </a:br>
            <a:r>
              <a:rPr lang="uk-UA" sz="2000" b="1" smtClean="0"/>
              <a:t>   продемонструвати  різні форми організації даних у БД;</a:t>
            </a:r>
            <a:br>
              <a:rPr lang="uk-UA" sz="2000" b="1" smtClean="0"/>
            </a:br>
            <a:r>
              <a:rPr lang="uk-UA" sz="2000" b="1" smtClean="0"/>
              <a:t>   надати початкові знання принципів роботи в </a:t>
            </a:r>
            <a:r>
              <a:rPr lang="en-US" sz="2000" b="1" smtClean="0"/>
              <a:t>MS Access</a:t>
            </a:r>
            <a:r>
              <a:rPr lang="uk-UA" sz="2000" b="1" smtClean="0"/>
              <a:t>;</a:t>
            </a:r>
            <a:br>
              <a:rPr lang="uk-UA" sz="2000" b="1" smtClean="0"/>
            </a:br>
            <a:r>
              <a:rPr lang="uk-UA" sz="2000" b="1" smtClean="0"/>
              <a:t> </a:t>
            </a:r>
            <a:r>
              <a:rPr lang="en-US" sz="2000" b="1" smtClean="0"/>
              <a:t>  </a:t>
            </a:r>
            <a:r>
              <a:rPr lang="uk-UA" sz="2000" b="1" smtClean="0"/>
              <a:t>виховувати культуру спілкування, взаємодопомоги, довіри.</a:t>
            </a:r>
            <a:r>
              <a:rPr lang="ru-RU" sz="2000" b="1" smtClean="0"/>
              <a:t/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523875"/>
            <a:ext cx="8343900" cy="657225"/>
          </a:xfrm>
        </p:spPr>
        <p:txBody>
          <a:bodyPr/>
          <a:lstStyle/>
          <a:p>
            <a:pPr defTabSz="912813" eaLnBrk="1" hangingPunct="1">
              <a:buFont typeface="Wingdings" pitchFamily="2" charset="2"/>
              <a:buNone/>
            </a:pPr>
            <a:r>
              <a:rPr lang="uk-UA" b="1" u="sng" smtClean="0">
                <a:solidFill>
                  <a:srgbClr val="800080"/>
                </a:solidFill>
              </a:rPr>
              <a:t>Мета:</a:t>
            </a:r>
            <a:r>
              <a:rPr lang="uk-UA" b="1" u="sng" smtClean="0"/>
              <a:t> </a:t>
            </a:r>
            <a:endParaRPr lang="ru-RU" smtClean="0"/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695325" y="2708275"/>
            <a:ext cx="6145213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/>
            <a:r>
              <a:rPr lang="uk-UA"/>
              <a:t>ЗМІСТ</a:t>
            </a:r>
          </a:p>
          <a:p>
            <a:pPr defTabSz="912813"/>
            <a:r>
              <a:rPr lang="uk-UA">
                <a:hlinkClick r:id="rId2" action="ppaction://hlinksldjump"/>
              </a:rPr>
              <a:t>Означення</a:t>
            </a:r>
            <a:endParaRPr lang="uk-UA"/>
          </a:p>
          <a:p>
            <a:pPr defTabSz="912813"/>
            <a:r>
              <a:rPr lang="uk-UA" b="1">
                <a:solidFill>
                  <a:srgbClr val="800080"/>
                </a:solidFill>
                <a:hlinkClick r:id="rId3" action="ppaction://hlinksldjump"/>
              </a:rPr>
              <a:t>Типи баз даних</a:t>
            </a:r>
            <a:endParaRPr lang="uk-UA" b="1">
              <a:solidFill>
                <a:srgbClr val="800080"/>
              </a:solidFill>
            </a:endParaRPr>
          </a:p>
          <a:p>
            <a:pPr defTabSz="912813"/>
            <a:r>
              <a:rPr lang="uk-UA">
                <a:solidFill>
                  <a:srgbClr val="800080"/>
                </a:solidFill>
                <a:hlinkClick r:id="rId4" action="ppaction://hlinksldjump"/>
              </a:rPr>
              <a:t>Основні об</a:t>
            </a:r>
            <a:r>
              <a:rPr lang="en-US">
                <a:solidFill>
                  <a:srgbClr val="800080"/>
                </a:solidFill>
                <a:hlinkClick r:id="rId4" action="ppaction://hlinksldjump"/>
              </a:rPr>
              <a:t>’</a:t>
            </a:r>
            <a:r>
              <a:rPr lang="ru-RU">
                <a:solidFill>
                  <a:srgbClr val="800080"/>
                </a:solidFill>
                <a:hlinkClick r:id="rId4" action="ppaction://hlinksldjump"/>
              </a:rPr>
              <a:t>єкти </a:t>
            </a:r>
            <a:r>
              <a:rPr lang="uk-UA">
                <a:solidFill>
                  <a:srgbClr val="800080"/>
                </a:solidFill>
                <a:hlinkClick r:id="rId4" action="ppaction://hlinksldjump"/>
              </a:rPr>
              <a:t>бази даних</a:t>
            </a:r>
            <a:endParaRPr lang="uk-UA">
              <a:solidFill>
                <a:srgbClr val="800080"/>
              </a:solidFill>
            </a:endParaRPr>
          </a:p>
          <a:p>
            <a:pPr defTabSz="912813"/>
            <a:r>
              <a:rPr lang="uk-UA" b="1">
                <a:hlinkClick r:id="rId5" action="ppaction://hlinksldjump"/>
              </a:rPr>
              <a:t>Початок</a:t>
            </a:r>
            <a:r>
              <a:rPr lang="ru-RU" b="1">
                <a:hlinkClick r:id="rId5" action="ppaction://hlinksldjump"/>
              </a:rPr>
              <a:t> роботи</a:t>
            </a:r>
            <a:endParaRPr lang="ru-RU" b="1"/>
          </a:p>
          <a:p>
            <a:pPr defTabSz="912813"/>
            <a:r>
              <a:rPr lang="uk-UA">
                <a:solidFill>
                  <a:srgbClr val="800080"/>
                </a:solidFill>
                <a:hlinkClick r:id="rId6" action="ppaction://hlinksldjump"/>
              </a:rPr>
              <a:t>Способи створення БД</a:t>
            </a:r>
            <a:endParaRPr lang="uk-UA">
              <a:solidFill>
                <a:srgbClr val="800080"/>
              </a:solidFill>
            </a:endParaRPr>
          </a:p>
          <a:p>
            <a:pPr defTabSz="912813"/>
            <a:r>
              <a:rPr lang="ru-RU" b="1">
                <a:hlinkClick r:id="rId7" action="ppaction://hlinksldjump"/>
              </a:rPr>
              <a:t>Об’єкти базы даних</a:t>
            </a:r>
            <a:endParaRPr lang="ru-RU" b="1"/>
          </a:p>
          <a:p>
            <a:pPr defTabSz="912813"/>
            <a:r>
              <a:rPr lang="uk-UA">
                <a:hlinkClick r:id="" action="ppaction://noaction"/>
              </a:rPr>
              <a:t>Створення зв’язків між таблицями</a:t>
            </a:r>
            <a:endParaRPr lang="ru-RU" b="1"/>
          </a:p>
          <a:p>
            <a:pPr defTabSz="912813"/>
            <a:endParaRPr lang="ru-RU" b="1"/>
          </a:p>
          <a:p>
            <a:pPr defTabSz="912813"/>
            <a:endParaRPr lang="uk-UA" b="1">
              <a:solidFill>
                <a:srgbClr val="800080"/>
              </a:solidFill>
            </a:endParaRPr>
          </a:p>
          <a:p>
            <a:pPr defTabSz="912813"/>
            <a:endParaRPr lang="uk-UA"/>
          </a:p>
          <a:p>
            <a:pPr defTabSz="912813"/>
            <a:endParaRPr lang="uk-UA"/>
          </a:p>
          <a:p>
            <a:pPr defTabSz="912813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679450" y="89058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01650" y="344488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>
              <a:spcBef>
                <a:spcPct val="50000"/>
              </a:spcBef>
            </a:pPr>
            <a:r>
              <a:rPr lang="uk-UA" sz="3000" b="1">
                <a:solidFill>
                  <a:srgbClr val="800080"/>
                </a:solidFill>
              </a:rPr>
              <a:t>Означення</a:t>
            </a:r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414338" y="892175"/>
            <a:ext cx="8140700" cy="56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uk-UA" sz="2000" b="1">
                <a:solidFill>
                  <a:schemeClr val="accent2"/>
                </a:solidFill>
              </a:rPr>
              <a:t>База даних (БД) </a:t>
            </a:r>
            <a:r>
              <a:rPr lang="uk-UA" sz="2000"/>
              <a:t>– це сховище даних про деяку предметну область, організоване у вигляді спеціальної структури.</a:t>
            </a:r>
            <a:endParaRPr lang="en-US" sz="2000"/>
          </a:p>
          <a:p>
            <a:pPr marL="450850" indent="-450850">
              <a:defRPr/>
            </a:pPr>
            <a:r>
              <a:rPr lang="ru-RU" sz="2000" b="1">
                <a:solidFill>
                  <a:schemeClr val="accent2"/>
                </a:solidFill>
              </a:rPr>
              <a:t>Приклади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450850" indent="-450850">
              <a:defRPr/>
            </a:pPr>
            <a:r>
              <a:rPr 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продажу та бронювання залізничних квитків;</a:t>
            </a:r>
          </a:p>
          <a:p>
            <a:pPr marL="450850" indent="-450850">
              <a:defRPr/>
            </a:pPr>
            <a:r>
              <a:rPr 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обліку викрадених автомобілів;</a:t>
            </a:r>
          </a:p>
          <a:p>
            <a:pPr marL="450850" indent="-450850">
              <a:defRPr/>
            </a:pPr>
            <a:r>
              <a:rPr 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обліку платників податків;</a:t>
            </a:r>
          </a:p>
          <a:p>
            <a:pPr marL="450850" indent="-450850">
              <a:defRPr/>
            </a:pPr>
            <a:r>
              <a:rPr 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обліку банківських платежів</a:t>
            </a:r>
            <a:endParaRPr lang="en-US" sz="2000"/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uk-UA" sz="2000" b="1">
                <a:solidFill>
                  <a:schemeClr val="accent2"/>
                </a:solidFill>
              </a:rPr>
              <a:t>Система керування базою даних (СКБД)</a:t>
            </a:r>
            <a:r>
              <a:rPr lang="uk-UA" sz="2000"/>
              <a:t> – це програмне забезпечення для роботи з БД. Наприклад: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dBASE;</a:t>
            </a:r>
            <a:r>
              <a:rPr 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FoxBase;</a:t>
            </a:r>
            <a:r>
              <a:rPr 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FoxPro;</a:t>
            </a:r>
            <a:r>
              <a:rPr 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Clipper;</a:t>
            </a:r>
            <a:r>
              <a:rPr 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Access.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uk-UA" sz="2000"/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uk-UA" sz="2000"/>
              <a:t>	</a:t>
            </a:r>
            <a:r>
              <a:rPr lang="uk-UA" sz="2000" b="1"/>
              <a:t>Функції</a:t>
            </a:r>
            <a:r>
              <a:rPr lang="uk-UA" sz="2000"/>
              <a:t>: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uk-UA" sz="2000"/>
              <a:t>пошук інформації в БД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uk-UA" sz="2000"/>
              <a:t>виконання нескладних розрахунків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uk-UA" sz="2000"/>
              <a:t>виведення звітів на друк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uk-UA" sz="2000"/>
              <a:t>редагування БД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Приклади</a:t>
            </a:r>
          </a:p>
        </p:txBody>
      </p:sp>
      <p:sp>
        <p:nvSpPr>
          <p:cNvPr id="218123" name="AutoShape 11"/>
          <p:cNvSpPr>
            <a:spLocks noChangeArrowheads="1"/>
          </p:cNvSpPr>
          <p:nvPr/>
        </p:nvSpPr>
        <p:spPr bwMode="auto">
          <a:xfrm>
            <a:off x="1138238" y="5905500"/>
            <a:ext cx="6042025" cy="6143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2000" b="1">
                <a:solidFill>
                  <a:schemeClr val="accent2"/>
                </a:solidFill>
              </a:rPr>
              <a:t>Інформаційна система</a:t>
            </a:r>
            <a:r>
              <a:rPr lang="uk-UA" sz="2000"/>
              <a:t> – це БД + СКБД</a:t>
            </a:r>
            <a:r>
              <a:rPr lang="ru-RU" sz="2000"/>
              <a:t>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973638" y="3941763"/>
            <a:ext cx="3840162" cy="1420812"/>
            <a:chOff x="613" y="542"/>
            <a:chExt cx="4725" cy="1585"/>
          </a:xfrm>
        </p:grpSpPr>
        <p:grpSp>
          <p:nvGrpSpPr>
            <p:cNvPr id="7178" name="Group 35"/>
            <p:cNvGrpSpPr>
              <a:grpSpLocks/>
            </p:cNvGrpSpPr>
            <p:nvPr/>
          </p:nvGrpSpPr>
          <p:grpSpPr bwMode="auto">
            <a:xfrm>
              <a:off x="4574" y="800"/>
              <a:ext cx="751" cy="737"/>
              <a:chOff x="1950" y="2534"/>
              <a:chExt cx="1547" cy="1277"/>
            </a:xfrm>
          </p:grpSpPr>
          <p:sp>
            <p:nvSpPr>
              <p:cNvPr id="7292" name="AutoShape 36"/>
              <p:cNvSpPr>
                <a:spLocks noChangeAspect="1" noChangeArrowheads="1" noTextEdit="1"/>
              </p:cNvSpPr>
              <p:nvPr/>
            </p:nvSpPr>
            <p:spPr bwMode="auto">
              <a:xfrm>
                <a:off x="1950" y="2537"/>
                <a:ext cx="1440" cy="1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3" name="AutoShape 37"/>
              <p:cNvSpPr>
                <a:spLocks noChangeAspect="1" noChangeArrowheads="1" noTextEdit="1"/>
              </p:cNvSpPr>
              <p:nvPr/>
            </p:nvSpPr>
            <p:spPr bwMode="auto">
              <a:xfrm>
                <a:off x="2366" y="2534"/>
                <a:ext cx="1131" cy="1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4" name="Freeform 38"/>
              <p:cNvSpPr>
                <a:spLocks/>
              </p:cNvSpPr>
              <p:nvPr/>
            </p:nvSpPr>
            <p:spPr bwMode="auto">
              <a:xfrm>
                <a:off x="2145" y="3062"/>
                <a:ext cx="921" cy="399"/>
              </a:xfrm>
              <a:custGeom>
                <a:avLst/>
                <a:gdLst>
                  <a:gd name="T0" fmla="*/ 0 w 921"/>
                  <a:gd name="T1" fmla="*/ 190 h 399"/>
                  <a:gd name="T2" fmla="*/ 522 w 921"/>
                  <a:gd name="T3" fmla="*/ 399 h 399"/>
                  <a:gd name="T4" fmla="*/ 913 w 921"/>
                  <a:gd name="T5" fmla="*/ 251 h 399"/>
                  <a:gd name="T6" fmla="*/ 921 w 921"/>
                  <a:gd name="T7" fmla="*/ 85 h 399"/>
                  <a:gd name="T8" fmla="*/ 680 w 921"/>
                  <a:gd name="T9" fmla="*/ 0 h 399"/>
                  <a:gd name="T10" fmla="*/ 0 w 921"/>
                  <a:gd name="T11" fmla="*/ 190 h 3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21"/>
                  <a:gd name="T19" fmla="*/ 0 h 399"/>
                  <a:gd name="T20" fmla="*/ 921 w 921"/>
                  <a:gd name="T21" fmla="*/ 399 h 3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21" h="399">
                    <a:moveTo>
                      <a:pt x="0" y="190"/>
                    </a:moveTo>
                    <a:lnTo>
                      <a:pt x="522" y="399"/>
                    </a:lnTo>
                    <a:lnTo>
                      <a:pt x="913" y="251"/>
                    </a:lnTo>
                    <a:lnTo>
                      <a:pt x="921" y="85"/>
                    </a:lnTo>
                    <a:lnTo>
                      <a:pt x="680" y="0"/>
                    </a:lnTo>
                    <a:lnTo>
                      <a:pt x="0" y="19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95" name="Freeform 39"/>
              <p:cNvSpPr>
                <a:spLocks/>
              </p:cNvSpPr>
              <p:nvPr/>
            </p:nvSpPr>
            <p:spPr bwMode="auto">
              <a:xfrm>
                <a:off x="3002" y="2631"/>
                <a:ext cx="338" cy="438"/>
              </a:xfrm>
              <a:custGeom>
                <a:avLst/>
                <a:gdLst>
                  <a:gd name="T0" fmla="*/ 67 w 676"/>
                  <a:gd name="T1" fmla="*/ 55 h 876"/>
                  <a:gd name="T2" fmla="*/ 68 w 676"/>
                  <a:gd name="T3" fmla="*/ 46 h 876"/>
                  <a:gd name="T4" fmla="*/ 68 w 676"/>
                  <a:gd name="T5" fmla="*/ 38 h 876"/>
                  <a:gd name="T6" fmla="*/ 67 w 676"/>
                  <a:gd name="T7" fmla="*/ 29 h 876"/>
                  <a:gd name="T8" fmla="*/ 63 w 676"/>
                  <a:gd name="T9" fmla="*/ 22 h 876"/>
                  <a:gd name="T10" fmla="*/ 60 w 676"/>
                  <a:gd name="T11" fmla="*/ 15 h 876"/>
                  <a:gd name="T12" fmla="*/ 55 w 676"/>
                  <a:gd name="T13" fmla="*/ 10 h 876"/>
                  <a:gd name="T14" fmla="*/ 50 w 676"/>
                  <a:gd name="T15" fmla="*/ 5 h 876"/>
                  <a:gd name="T16" fmla="*/ 44 w 676"/>
                  <a:gd name="T17" fmla="*/ 2 h 876"/>
                  <a:gd name="T18" fmla="*/ 38 w 676"/>
                  <a:gd name="T19" fmla="*/ 1 h 876"/>
                  <a:gd name="T20" fmla="*/ 30 w 676"/>
                  <a:gd name="T21" fmla="*/ 1 h 876"/>
                  <a:gd name="T22" fmla="*/ 24 w 676"/>
                  <a:gd name="T23" fmla="*/ 2 h 876"/>
                  <a:gd name="T24" fmla="*/ 18 w 676"/>
                  <a:gd name="T25" fmla="*/ 5 h 876"/>
                  <a:gd name="T26" fmla="*/ 12 w 676"/>
                  <a:gd name="T27" fmla="*/ 10 h 876"/>
                  <a:gd name="T28" fmla="*/ 7 w 676"/>
                  <a:gd name="T29" fmla="*/ 15 h 876"/>
                  <a:gd name="T30" fmla="*/ 5 w 676"/>
                  <a:gd name="T31" fmla="*/ 22 h 876"/>
                  <a:gd name="T32" fmla="*/ 1 w 676"/>
                  <a:gd name="T33" fmla="*/ 29 h 876"/>
                  <a:gd name="T34" fmla="*/ 1 w 676"/>
                  <a:gd name="T35" fmla="*/ 38 h 876"/>
                  <a:gd name="T36" fmla="*/ 1 w 676"/>
                  <a:gd name="T37" fmla="*/ 47 h 876"/>
                  <a:gd name="T38" fmla="*/ 1 w 676"/>
                  <a:gd name="T39" fmla="*/ 55 h 876"/>
                  <a:gd name="T40" fmla="*/ 3 w 676"/>
                  <a:gd name="T41" fmla="*/ 61 h 876"/>
                  <a:gd name="T42" fmla="*/ 7 w 676"/>
                  <a:gd name="T43" fmla="*/ 69 h 876"/>
                  <a:gd name="T44" fmla="*/ 11 w 676"/>
                  <a:gd name="T45" fmla="*/ 75 h 876"/>
                  <a:gd name="T46" fmla="*/ 17 w 676"/>
                  <a:gd name="T47" fmla="*/ 79 h 876"/>
                  <a:gd name="T48" fmla="*/ 22 w 676"/>
                  <a:gd name="T49" fmla="*/ 82 h 876"/>
                  <a:gd name="T50" fmla="*/ 29 w 676"/>
                  <a:gd name="T51" fmla="*/ 84 h 876"/>
                  <a:gd name="T52" fmla="*/ 34 w 676"/>
                  <a:gd name="T53" fmla="*/ 84 h 876"/>
                  <a:gd name="T54" fmla="*/ 35 w 676"/>
                  <a:gd name="T55" fmla="*/ 84 h 876"/>
                  <a:gd name="T56" fmla="*/ 37 w 676"/>
                  <a:gd name="T57" fmla="*/ 84 h 876"/>
                  <a:gd name="T58" fmla="*/ 38 w 676"/>
                  <a:gd name="T59" fmla="*/ 83 h 876"/>
                  <a:gd name="T60" fmla="*/ 35 w 676"/>
                  <a:gd name="T61" fmla="*/ 98 h 876"/>
                  <a:gd name="T62" fmla="*/ 36 w 676"/>
                  <a:gd name="T63" fmla="*/ 99 h 876"/>
                  <a:gd name="T64" fmla="*/ 40 w 676"/>
                  <a:gd name="T65" fmla="*/ 101 h 876"/>
                  <a:gd name="T66" fmla="*/ 44 w 676"/>
                  <a:gd name="T67" fmla="*/ 105 h 876"/>
                  <a:gd name="T68" fmla="*/ 51 w 676"/>
                  <a:gd name="T69" fmla="*/ 109 h 876"/>
                  <a:gd name="T70" fmla="*/ 55 w 676"/>
                  <a:gd name="T71" fmla="*/ 110 h 876"/>
                  <a:gd name="T72" fmla="*/ 59 w 676"/>
                  <a:gd name="T73" fmla="*/ 110 h 876"/>
                  <a:gd name="T74" fmla="*/ 62 w 676"/>
                  <a:gd name="T75" fmla="*/ 109 h 876"/>
                  <a:gd name="T76" fmla="*/ 67 w 676"/>
                  <a:gd name="T77" fmla="*/ 108 h 876"/>
                  <a:gd name="T78" fmla="*/ 70 w 676"/>
                  <a:gd name="T79" fmla="*/ 106 h 876"/>
                  <a:gd name="T80" fmla="*/ 73 w 676"/>
                  <a:gd name="T81" fmla="*/ 105 h 876"/>
                  <a:gd name="T82" fmla="*/ 76 w 676"/>
                  <a:gd name="T83" fmla="*/ 103 h 876"/>
                  <a:gd name="T84" fmla="*/ 78 w 676"/>
                  <a:gd name="T85" fmla="*/ 102 h 876"/>
                  <a:gd name="T86" fmla="*/ 80 w 676"/>
                  <a:gd name="T87" fmla="*/ 100 h 876"/>
                  <a:gd name="T88" fmla="*/ 83 w 676"/>
                  <a:gd name="T89" fmla="*/ 97 h 876"/>
                  <a:gd name="T90" fmla="*/ 84 w 676"/>
                  <a:gd name="T91" fmla="*/ 93 h 876"/>
                  <a:gd name="T92" fmla="*/ 85 w 676"/>
                  <a:gd name="T93" fmla="*/ 92 h 87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76"/>
                  <a:gd name="T142" fmla="*/ 0 h 876"/>
                  <a:gd name="T143" fmla="*/ 676 w 676"/>
                  <a:gd name="T144" fmla="*/ 876 h 87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76" h="876">
                    <a:moveTo>
                      <a:pt x="521" y="464"/>
                    </a:moveTo>
                    <a:lnTo>
                      <a:pt x="531" y="433"/>
                    </a:lnTo>
                    <a:lnTo>
                      <a:pt x="538" y="402"/>
                    </a:lnTo>
                    <a:lnTo>
                      <a:pt x="541" y="368"/>
                    </a:lnTo>
                    <a:lnTo>
                      <a:pt x="542" y="335"/>
                    </a:lnTo>
                    <a:lnTo>
                      <a:pt x="541" y="300"/>
                    </a:lnTo>
                    <a:lnTo>
                      <a:pt x="536" y="267"/>
                    </a:lnTo>
                    <a:lnTo>
                      <a:pt x="529" y="235"/>
                    </a:lnTo>
                    <a:lnTo>
                      <a:pt x="521" y="205"/>
                    </a:lnTo>
                    <a:lnTo>
                      <a:pt x="510" y="175"/>
                    </a:lnTo>
                    <a:lnTo>
                      <a:pt x="496" y="147"/>
                    </a:lnTo>
                    <a:lnTo>
                      <a:pt x="480" y="122"/>
                    </a:lnTo>
                    <a:lnTo>
                      <a:pt x="463" y="97"/>
                    </a:lnTo>
                    <a:lnTo>
                      <a:pt x="444" y="76"/>
                    </a:lnTo>
                    <a:lnTo>
                      <a:pt x="422" y="57"/>
                    </a:lnTo>
                    <a:lnTo>
                      <a:pt x="400" y="40"/>
                    </a:lnTo>
                    <a:lnTo>
                      <a:pt x="377" y="26"/>
                    </a:lnTo>
                    <a:lnTo>
                      <a:pt x="352" y="15"/>
                    </a:lnTo>
                    <a:lnTo>
                      <a:pt x="326" y="6"/>
                    </a:lnTo>
                    <a:lnTo>
                      <a:pt x="299" y="1"/>
                    </a:lnTo>
                    <a:lnTo>
                      <a:pt x="271" y="0"/>
                    </a:lnTo>
                    <a:lnTo>
                      <a:pt x="244" y="1"/>
                    </a:lnTo>
                    <a:lnTo>
                      <a:pt x="217" y="6"/>
                    </a:lnTo>
                    <a:lnTo>
                      <a:pt x="191" y="15"/>
                    </a:lnTo>
                    <a:lnTo>
                      <a:pt x="166" y="26"/>
                    </a:lnTo>
                    <a:lnTo>
                      <a:pt x="142" y="40"/>
                    </a:lnTo>
                    <a:lnTo>
                      <a:pt x="119" y="57"/>
                    </a:lnTo>
                    <a:lnTo>
                      <a:pt x="99" y="76"/>
                    </a:lnTo>
                    <a:lnTo>
                      <a:pt x="79" y="97"/>
                    </a:lnTo>
                    <a:lnTo>
                      <a:pt x="62" y="122"/>
                    </a:lnTo>
                    <a:lnTo>
                      <a:pt x="46" y="147"/>
                    </a:lnTo>
                    <a:lnTo>
                      <a:pt x="33" y="175"/>
                    </a:lnTo>
                    <a:lnTo>
                      <a:pt x="22" y="205"/>
                    </a:lnTo>
                    <a:lnTo>
                      <a:pt x="12" y="235"/>
                    </a:lnTo>
                    <a:lnTo>
                      <a:pt x="5" y="267"/>
                    </a:lnTo>
                    <a:lnTo>
                      <a:pt x="1" y="300"/>
                    </a:lnTo>
                    <a:lnTo>
                      <a:pt x="0" y="335"/>
                    </a:lnTo>
                    <a:lnTo>
                      <a:pt x="1" y="369"/>
                    </a:lnTo>
                    <a:lnTo>
                      <a:pt x="4" y="402"/>
                    </a:lnTo>
                    <a:lnTo>
                      <a:pt x="11" y="434"/>
                    </a:lnTo>
                    <a:lnTo>
                      <a:pt x="19" y="465"/>
                    </a:lnTo>
                    <a:lnTo>
                      <a:pt x="30" y="494"/>
                    </a:lnTo>
                    <a:lnTo>
                      <a:pt x="42" y="521"/>
                    </a:lnTo>
                    <a:lnTo>
                      <a:pt x="57" y="548"/>
                    </a:lnTo>
                    <a:lnTo>
                      <a:pt x="73" y="571"/>
                    </a:lnTo>
                    <a:lnTo>
                      <a:pt x="91" y="593"/>
                    </a:lnTo>
                    <a:lnTo>
                      <a:pt x="111" y="612"/>
                    </a:lnTo>
                    <a:lnTo>
                      <a:pt x="132" y="630"/>
                    </a:lnTo>
                    <a:lnTo>
                      <a:pt x="155" y="644"/>
                    </a:lnTo>
                    <a:lnTo>
                      <a:pt x="179" y="655"/>
                    </a:lnTo>
                    <a:lnTo>
                      <a:pt x="205" y="663"/>
                    </a:lnTo>
                    <a:lnTo>
                      <a:pt x="231" y="668"/>
                    </a:lnTo>
                    <a:lnTo>
                      <a:pt x="259" y="670"/>
                    </a:lnTo>
                    <a:lnTo>
                      <a:pt x="265" y="670"/>
                    </a:lnTo>
                    <a:lnTo>
                      <a:pt x="270" y="669"/>
                    </a:lnTo>
                    <a:lnTo>
                      <a:pt x="277" y="669"/>
                    </a:lnTo>
                    <a:lnTo>
                      <a:pt x="283" y="668"/>
                    </a:lnTo>
                    <a:lnTo>
                      <a:pt x="290" y="667"/>
                    </a:lnTo>
                    <a:lnTo>
                      <a:pt x="296" y="665"/>
                    </a:lnTo>
                    <a:lnTo>
                      <a:pt x="301" y="664"/>
                    </a:lnTo>
                    <a:lnTo>
                      <a:pt x="307" y="663"/>
                    </a:lnTo>
                    <a:lnTo>
                      <a:pt x="276" y="778"/>
                    </a:lnTo>
                    <a:lnTo>
                      <a:pt x="278" y="781"/>
                    </a:lnTo>
                    <a:lnTo>
                      <a:pt x="285" y="786"/>
                    </a:lnTo>
                    <a:lnTo>
                      <a:pt x="298" y="797"/>
                    </a:lnTo>
                    <a:lnTo>
                      <a:pt x="313" y="808"/>
                    </a:lnTo>
                    <a:lnTo>
                      <a:pt x="333" y="822"/>
                    </a:lnTo>
                    <a:lnTo>
                      <a:pt x="356" y="837"/>
                    </a:lnTo>
                    <a:lnTo>
                      <a:pt x="381" y="852"/>
                    </a:lnTo>
                    <a:lnTo>
                      <a:pt x="410" y="866"/>
                    </a:lnTo>
                    <a:lnTo>
                      <a:pt x="425" y="872"/>
                    </a:lnTo>
                    <a:lnTo>
                      <a:pt x="440" y="875"/>
                    </a:lnTo>
                    <a:lnTo>
                      <a:pt x="456" y="876"/>
                    </a:lnTo>
                    <a:lnTo>
                      <a:pt x="471" y="875"/>
                    </a:lnTo>
                    <a:lnTo>
                      <a:pt x="487" y="873"/>
                    </a:lnTo>
                    <a:lnTo>
                      <a:pt x="502" y="869"/>
                    </a:lnTo>
                    <a:lnTo>
                      <a:pt x="517" y="865"/>
                    </a:lnTo>
                    <a:lnTo>
                      <a:pt x="531" y="859"/>
                    </a:lnTo>
                    <a:lnTo>
                      <a:pt x="544" y="853"/>
                    </a:lnTo>
                    <a:lnTo>
                      <a:pt x="558" y="846"/>
                    </a:lnTo>
                    <a:lnTo>
                      <a:pt x="571" y="839"/>
                    </a:lnTo>
                    <a:lnTo>
                      <a:pt x="582" y="834"/>
                    </a:lnTo>
                    <a:lnTo>
                      <a:pt x="593" y="828"/>
                    </a:lnTo>
                    <a:lnTo>
                      <a:pt x="602" y="823"/>
                    </a:lnTo>
                    <a:lnTo>
                      <a:pt x="610" y="819"/>
                    </a:lnTo>
                    <a:lnTo>
                      <a:pt x="617" y="816"/>
                    </a:lnTo>
                    <a:lnTo>
                      <a:pt x="629" y="809"/>
                    </a:lnTo>
                    <a:lnTo>
                      <a:pt x="640" y="799"/>
                    </a:lnTo>
                    <a:lnTo>
                      <a:pt x="649" y="785"/>
                    </a:lnTo>
                    <a:lnTo>
                      <a:pt x="658" y="770"/>
                    </a:lnTo>
                    <a:lnTo>
                      <a:pt x="665" y="755"/>
                    </a:lnTo>
                    <a:lnTo>
                      <a:pt x="671" y="743"/>
                    </a:lnTo>
                    <a:lnTo>
                      <a:pt x="675" y="735"/>
                    </a:lnTo>
                    <a:lnTo>
                      <a:pt x="676" y="731"/>
                    </a:lnTo>
                    <a:lnTo>
                      <a:pt x="521" y="464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96" name="Freeform 40"/>
              <p:cNvSpPr>
                <a:spLocks/>
              </p:cNvSpPr>
              <p:nvPr/>
            </p:nvSpPr>
            <p:spPr bwMode="auto">
              <a:xfrm>
                <a:off x="3005" y="2536"/>
                <a:ext cx="491" cy="398"/>
              </a:xfrm>
              <a:custGeom>
                <a:avLst/>
                <a:gdLst>
                  <a:gd name="T0" fmla="*/ 122 w 983"/>
                  <a:gd name="T1" fmla="*/ 45 h 798"/>
                  <a:gd name="T2" fmla="*/ 120 w 983"/>
                  <a:gd name="T3" fmla="*/ 37 h 798"/>
                  <a:gd name="T4" fmla="*/ 117 w 983"/>
                  <a:gd name="T5" fmla="*/ 32 h 798"/>
                  <a:gd name="T6" fmla="*/ 112 w 983"/>
                  <a:gd name="T7" fmla="*/ 25 h 798"/>
                  <a:gd name="T8" fmla="*/ 106 w 983"/>
                  <a:gd name="T9" fmla="*/ 19 h 798"/>
                  <a:gd name="T10" fmla="*/ 97 w 983"/>
                  <a:gd name="T11" fmla="*/ 17 h 798"/>
                  <a:gd name="T12" fmla="*/ 90 w 983"/>
                  <a:gd name="T13" fmla="*/ 18 h 798"/>
                  <a:gd name="T14" fmla="*/ 83 w 983"/>
                  <a:gd name="T15" fmla="*/ 20 h 798"/>
                  <a:gd name="T16" fmla="*/ 77 w 983"/>
                  <a:gd name="T17" fmla="*/ 15 h 798"/>
                  <a:gd name="T18" fmla="*/ 70 w 983"/>
                  <a:gd name="T19" fmla="*/ 8 h 798"/>
                  <a:gd name="T20" fmla="*/ 60 w 983"/>
                  <a:gd name="T21" fmla="*/ 3 h 798"/>
                  <a:gd name="T22" fmla="*/ 54 w 983"/>
                  <a:gd name="T23" fmla="*/ 1 h 798"/>
                  <a:gd name="T24" fmla="*/ 47 w 983"/>
                  <a:gd name="T25" fmla="*/ 0 h 798"/>
                  <a:gd name="T26" fmla="*/ 39 w 983"/>
                  <a:gd name="T27" fmla="*/ 0 h 798"/>
                  <a:gd name="T28" fmla="*/ 33 w 983"/>
                  <a:gd name="T29" fmla="*/ 1 h 798"/>
                  <a:gd name="T30" fmla="*/ 27 w 983"/>
                  <a:gd name="T31" fmla="*/ 2 h 798"/>
                  <a:gd name="T32" fmla="*/ 21 w 983"/>
                  <a:gd name="T33" fmla="*/ 3 h 798"/>
                  <a:gd name="T34" fmla="*/ 17 w 983"/>
                  <a:gd name="T35" fmla="*/ 4 h 798"/>
                  <a:gd name="T36" fmla="*/ 13 w 983"/>
                  <a:gd name="T37" fmla="*/ 6 h 798"/>
                  <a:gd name="T38" fmla="*/ 5 w 983"/>
                  <a:gd name="T39" fmla="*/ 12 h 798"/>
                  <a:gd name="T40" fmla="*/ 0 w 983"/>
                  <a:gd name="T41" fmla="*/ 19 h 798"/>
                  <a:gd name="T42" fmla="*/ 0 w 983"/>
                  <a:gd name="T43" fmla="*/ 28 h 798"/>
                  <a:gd name="T44" fmla="*/ 2 w 983"/>
                  <a:gd name="T45" fmla="*/ 36 h 798"/>
                  <a:gd name="T46" fmla="*/ 8 w 983"/>
                  <a:gd name="T47" fmla="*/ 41 h 798"/>
                  <a:gd name="T48" fmla="*/ 16 w 983"/>
                  <a:gd name="T49" fmla="*/ 45 h 798"/>
                  <a:gd name="T50" fmla="*/ 27 w 983"/>
                  <a:gd name="T51" fmla="*/ 48 h 798"/>
                  <a:gd name="T52" fmla="*/ 39 w 983"/>
                  <a:gd name="T53" fmla="*/ 50 h 798"/>
                  <a:gd name="T54" fmla="*/ 44 w 983"/>
                  <a:gd name="T55" fmla="*/ 52 h 798"/>
                  <a:gd name="T56" fmla="*/ 49 w 983"/>
                  <a:gd name="T57" fmla="*/ 55 h 798"/>
                  <a:gd name="T58" fmla="*/ 52 w 983"/>
                  <a:gd name="T59" fmla="*/ 75 h 798"/>
                  <a:gd name="T60" fmla="*/ 54 w 983"/>
                  <a:gd name="T61" fmla="*/ 79 h 798"/>
                  <a:gd name="T62" fmla="*/ 59 w 983"/>
                  <a:gd name="T63" fmla="*/ 87 h 798"/>
                  <a:gd name="T64" fmla="*/ 67 w 983"/>
                  <a:gd name="T65" fmla="*/ 95 h 798"/>
                  <a:gd name="T66" fmla="*/ 74 w 983"/>
                  <a:gd name="T67" fmla="*/ 99 h 798"/>
                  <a:gd name="T68" fmla="*/ 81 w 983"/>
                  <a:gd name="T69" fmla="*/ 98 h 798"/>
                  <a:gd name="T70" fmla="*/ 86 w 983"/>
                  <a:gd name="T71" fmla="*/ 92 h 798"/>
                  <a:gd name="T72" fmla="*/ 86 w 983"/>
                  <a:gd name="T73" fmla="*/ 85 h 798"/>
                  <a:gd name="T74" fmla="*/ 86 w 983"/>
                  <a:gd name="T75" fmla="*/ 82 h 798"/>
                  <a:gd name="T76" fmla="*/ 88 w 983"/>
                  <a:gd name="T77" fmla="*/ 84 h 798"/>
                  <a:gd name="T78" fmla="*/ 94 w 983"/>
                  <a:gd name="T79" fmla="*/ 86 h 798"/>
                  <a:gd name="T80" fmla="*/ 101 w 983"/>
                  <a:gd name="T81" fmla="*/ 87 h 798"/>
                  <a:gd name="T82" fmla="*/ 110 w 983"/>
                  <a:gd name="T83" fmla="*/ 82 h 798"/>
                  <a:gd name="T84" fmla="*/ 119 w 983"/>
                  <a:gd name="T85" fmla="*/ 72 h 798"/>
                  <a:gd name="T86" fmla="*/ 122 w 983"/>
                  <a:gd name="T87" fmla="*/ 59 h 79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83"/>
                  <a:gd name="T133" fmla="*/ 0 h 798"/>
                  <a:gd name="T134" fmla="*/ 983 w 983"/>
                  <a:gd name="T135" fmla="*/ 798 h 79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83" h="798">
                    <a:moveTo>
                      <a:pt x="982" y="406"/>
                    </a:moveTo>
                    <a:lnTo>
                      <a:pt x="979" y="383"/>
                    </a:lnTo>
                    <a:lnTo>
                      <a:pt x="977" y="361"/>
                    </a:lnTo>
                    <a:lnTo>
                      <a:pt x="972" y="341"/>
                    </a:lnTo>
                    <a:lnTo>
                      <a:pt x="968" y="322"/>
                    </a:lnTo>
                    <a:lnTo>
                      <a:pt x="962" y="303"/>
                    </a:lnTo>
                    <a:lnTo>
                      <a:pt x="955" y="287"/>
                    </a:lnTo>
                    <a:lnTo>
                      <a:pt x="948" y="272"/>
                    </a:lnTo>
                    <a:lnTo>
                      <a:pt x="940" y="259"/>
                    </a:lnTo>
                    <a:lnTo>
                      <a:pt x="926" y="238"/>
                    </a:lnTo>
                    <a:lnTo>
                      <a:pt x="914" y="218"/>
                    </a:lnTo>
                    <a:lnTo>
                      <a:pt x="900" y="200"/>
                    </a:lnTo>
                    <a:lnTo>
                      <a:pt x="886" y="184"/>
                    </a:lnTo>
                    <a:lnTo>
                      <a:pt x="870" y="171"/>
                    </a:lnTo>
                    <a:lnTo>
                      <a:pt x="850" y="159"/>
                    </a:lnTo>
                    <a:lnTo>
                      <a:pt x="829" y="150"/>
                    </a:lnTo>
                    <a:lnTo>
                      <a:pt x="803" y="144"/>
                    </a:lnTo>
                    <a:lnTo>
                      <a:pt x="782" y="143"/>
                    </a:lnTo>
                    <a:lnTo>
                      <a:pt x="762" y="144"/>
                    </a:lnTo>
                    <a:lnTo>
                      <a:pt x="741" y="147"/>
                    </a:lnTo>
                    <a:lnTo>
                      <a:pt x="720" y="150"/>
                    </a:lnTo>
                    <a:lnTo>
                      <a:pt x="701" y="155"/>
                    </a:lnTo>
                    <a:lnTo>
                      <a:pt x="682" y="158"/>
                    </a:lnTo>
                    <a:lnTo>
                      <a:pt x="665" y="162"/>
                    </a:lnTo>
                    <a:lnTo>
                      <a:pt x="651" y="164"/>
                    </a:lnTo>
                    <a:lnTo>
                      <a:pt x="638" y="144"/>
                    </a:lnTo>
                    <a:lnTo>
                      <a:pt x="622" y="125"/>
                    </a:lnTo>
                    <a:lnTo>
                      <a:pt x="605" y="105"/>
                    </a:lnTo>
                    <a:lnTo>
                      <a:pt x="586" y="87"/>
                    </a:lnTo>
                    <a:lnTo>
                      <a:pt x="564" y="70"/>
                    </a:lnTo>
                    <a:lnTo>
                      <a:pt x="539" y="53"/>
                    </a:lnTo>
                    <a:lnTo>
                      <a:pt x="514" y="38"/>
                    </a:lnTo>
                    <a:lnTo>
                      <a:pt x="486" y="26"/>
                    </a:lnTo>
                    <a:lnTo>
                      <a:pt x="469" y="19"/>
                    </a:lnTo>
                    <a:lnTo>
                      <a:pt x="451" y="13"/>
                    </a:lnTo>
                    <a:lnTo>
                      <a:pt x="432" y="9"/>
                    </a:lnTo>
                    <a:lnTo>
                      <a:pt x="414" y="5"/>
                    </a:lnTo>
                    <a:lnTo>
                      <a:pt x="395" y="2"/>
                    </a:lnTo>
                    <a:lnTo>
                      <a:pt x="376" y="0"/>
                    </a:lnTo>
                    <a:lnTo>
                      <a:pt x="355" y="0"/>
                    </a:lnTo>
                    <a:lnTo>
                      <a:pt x="336" y="2"/>
                    </a:lnTo>
                    <a:lnTo>
                      <a:pt x="317" y="3"/>
                    </a:lnTo>
                    <a:lnTo>
                      <a:pt x="299" y="5"/>
                    </a:lnTo>
                    <a:lnTo>
                      <a:pt x="281" y="7"/>
                    </a:lnTo>
                    <a:lnTo>
                      <a:pt x="265" y="10"/>
                    </a:lnTo>
                    <a:lnTo>
                      <a:pt x="249" y="12"/>
                    </a:lnTo>
                    <a:lnTo>
                      <a:pt x="233" y="14"/>
                    </a:lnTo>
                    <a:lnTo>
                      <a:pt x="218" y="17"/>
                    </a:lnTo>
                    <a:lnTo>
                      <a:pt x="203" y="20"/>
                    </a:lnTo>
                    <a:lnTo>
                      <a:pt x="189" y="23"/>
                    </a:lnTo>
                    <a:lnTo>
                      <a:pt x="175" y="27"/>
                    </a:lnTo>
                    <a:lnTo>
                      <a:pt x="163" y="30"/>
                    </a:lnTo>
                    <a:lnTo>
                      <a:pt x="150" y="34"/>
                    </a:lnTo>
                    <a:lnTo>
                      <a:pt x="139" y="37"/>
                    </a:lnTo>
                    <a:lnTo>
                      <a:pt x="127" y="42"/>
                    </a:lnTo>
                    <a:lnTo>
                      <a:pt x="117" y="47"/>
                    </a:lnTo>
                    <a:lnTo>
                      <a:pt x="106" y="51"/>
                    </a:lnTo>
                    <a:lnTo>
                      <a:pt x="81" y="65"/>
                    </a:lnTo>
                    <a:lnTo>
                      <a:pt x="59" y="80"/>
                    </a:lnTo>
                    <a:lnTo>
                      <a:pt x="41" y="97"/>
                    </a:lnTo>
                    <a:lnTo>
                      <a:pt x="26" y="116"/>
                    </a:lnTo>
                    <a:lnTo>
                      <a:pt x="14" y="136"/>
                    </a:lnTo>
                    <a:lnTo>
                      <a:pt x="6" y="159"/>
                    </a:lnTo>
                    <a:lnTo>
                      <a:pt x="2" y="184"/>
                    </a:lnTo>
                    <a:lnTo>
                      <a:pt x="0" y="209"/>
                    </a:lnTo>
                    <a:lnTo>
                      <a:pt x="2" y="231"/>
                    </a:lnTo>
                    <a:lnTo>
                      <a:pt x="6" y="252"/>
                    </a:lnTo>
                    <a:lnTo>
                      <a:pt x="13" y="271"/>
                    </a:lnTo>
                    <a:lnTo>
                      <a:pt x="23" y="288"/>
                    </a:lnTo>
                    <a:lnTo>
                      <a:pt x="36" y="305"/>
                    </a:lnTo>
                    <a:lnTo>
                      <a:pt x="51" y="320"/>
                    </a:lnTo>
                    <a:lnTo>
                      <a:pt x="68" y="332"/>
                    </a:lnTo>
                    <a:lnTo>
                      <a:pt x="88" y="344"/>
                    </a:lnTo>
                    <a:lnTo>
                      <a:pt x="110" y="355"/>
                    </a:lnTo>
                    <a:lnTo>
                      <a:pt x="134" y="365"/>
                    </a:lnTo>
                    <a:lnTo>
                      <a:pt x="161" y="374"/>
                    </a:lnTo>
                    <a:lnTo>
                      <a:pt x="189" y="382"/>
                    </a:lnTo>
                    <a:lnTo>
                      <a:pt x="219" y="389"/>
                    </a:lnTo>
                    <a:lnTo>
                      <a:pt x="250" y="394"/>
                    </a:lnTo>
                    <a:lnTo>
                      <a:pt x="285" y="400"/>
                    </a:lnTo>
                    <a:lnTo>
                      <a:pt x="319" y="406"/>
                    </a:lnTo>
                    <a:lnTo>
                      <a:pt x="330" y="408"/>
                    </a:lnTo>
                    <a:lnTo>
                      <a:pt x="344" y="413"/>
                    </a:lnTo>
                    <a:lnTo>
                      <a:pt x="359" y="419"/>
                    </a:lnTo>
                    <a:lnTo>
                      <a:pt x="374" y="427"/>
                    </a:lnTo>
                    <a:lnTo>
                      <a:pt x="386" y="436"/>
                    </a:lnTo>
                    <a:lnTo>
                      <a:pt x="398" y="445"/>
                    </a:lnTo>
                    <a:lnTo>
                      <a:pt x="405" y="456"/>
                    </a:lnTo>
                    <a:lnTo>
                      <a:pt x="407" y="467"/>
                    </a:lnTo>
                    <a:lnTo>
                      <a:pt x="421" y="603"/>
                    </a:lnTo>
                    <a:lnTo>
                      <a:pt x="422" y="606"/>
                    </a:lnTo>
                    <a:lnTo>
                      <a:pt x="427" y="618"/>
                    </a:lnTo>
                    <a:lnTo>
                      <a:pt x="433" y="634"/>
                    </a:lnTo>
                    <a:lnTo>
                      <a:pt x="445" y="655"/>
                    </a:lnTo>
                    <a:lnTo>
                      <a:pt x="458" y="678"/>
                    </a:lnTo>
                    <a:lnTo>
                      <a:pt x="474" y="702"/>
                    </a:lnTo>
                    <a:lnTo>
                      <a:pt x="493" y="725"/>
                    </a:lnTo>
                    <a:lnTo>
                      <a:pt x="516" y="747"/>
                    </a:lnTo>
                    <a:lnTo>
                      <a:pt x="539" y="765"/>
                    </a:lnTo>
                    <a:lnTo>
                      <a:pt x="560" y="779"/>
                    </a:lnTo>
                    <a:lnTo>
                      <a:pt x="579" y="790"/>
                    </a:lnTo>
                    <a:lnTo>
                      <a:pt x="597" y="797"/>
                    </a:lnTo>
                    <a:lnTo>
                      <a:pt x="614" y="798"/>
                    </a:lnTo>
                    <a:lnTo>
                      <a:pt x="630" y="794"/>
                    </a:lnTo>
                    <a:lnTo>
                      <a:pt x="648" y="787"/>
                    </a:lnTo>
                    <a:lnTo>
                      <a:pt x="665" y="774"/>
                    </a:lnTo>
                    <a:lnTo>
                      <a:pt x="680" y="756"/>
                    </a:lnTo>
                    <a:lnTo>
                      <a:pt x="689" y="738"/>
                    </a:lnTo>
                    <a:lnTo>
                      <a:pt x="694" y="718"/>
                    </a:lnTo>
                    <a:lnTo>
                      <a:pt x="696" y="700"/>
                    </a:lnTo>
                    <a:lnTo>
                      <a:pt x="695" y="684"/>
                    </a:lnTo>
                    <a:lnTo>
                      <a:pt x="693" y="670"/>
                    </a:lnTo>
                    <a:lnTo>
                      <a:pt x="691" y="662"/>
                    </a:lnTo>
                    <a:lnTo>
                      <a:pt x="690" y="658"/>
                    </a:lnTo>
                    <a:lnTo>
                      <a:pt x="693" y="661"/>
                    </a:lnTo>
                    <a:lnTo>
                      <a:pt x="700" y="665"/>
                    </a:lnTo>
                    <a:lnTo>
                      <a:pt x="710" y="673"/>
                    </a:lnTo>
                    <a:lnTo>
                      <a:pt x="724" y="681"/>
                    </a:lnTo>
                    <a:lnTo>
                      <a:pt x="739" y="689"/>
                    </a:lnTo>
                    <a:lnTo>
                      <a:pt x="756" y="696"/>
                    </a:lnTo>
                    <a:lnTo>
                      <a:pt x="773" y="701"/>
                    </a:lnTo>
                    <a:lnTo>
                      <a:pt x="791" y="702"/>
                    </a:lnTo>
                    <a:lnTo>
                      <a:pt x="810" y="699"/>
                    </a:lnTo>
                    <a:lnTo>
                      <a:pt x="834" y="689"/>
                    </a:lnTo>
                    <a:lnTo>
                      <a:pt x="860" y="677"/>
                    </a:lnTo>
                    <a:lnTo>
                      <a:pt x="886" y="661"/>
                    </a:lnTo>
                    <a:lnTo>
                      <a:pt x="911" y="639"/>
                    </a:lnTo>
                    <a:lnTo>
                      <a:pt x="934" y="613"/>
                    </a:lnTo>
                    <a:lnTo>
                      <a:pt x="954" y="583"/>
                    </a:lnTo>
                    <a:lnTo>
                      <a:pt x="967" y="550"/>
                    </a:lnTo>
                    <a:lnTo>
                      <a:pt x="975" y="512"/>
                    </a:lnTo>
                    <a:lnTo>
                      <a:pt x="981" y="474"/>
                    </a:lnTo>
                    <a:lnTo>
                      <a:pt x="983" y="439"/>
                    </a:lnTo>
                    <a:lnTo>
                      <a:pt x="982" y="406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97" name="Freeform 41"/>
              <p:cNvSpPr>
                <a:spLocks/>
              </p:cNvSpPr>
              <p:nvPr/>
            </p:nvSpPr>
            <p:spPr bwMode="auto">
              <a:xfrm>
                <a:off x="2615" y="3448"/>
                <a:ext cx="675" cy="230"/>
              </a:xfrm>
              <a:custGeom>
                <a:avLst/>
                <a:gdLst>
                  <a:gd name="T0" fmla="*/ 3 w 1349"/>
                  <a:gd name="T1" fmla="*/ 57 h 461"/>
                  <a:gd name="T2" fmla="*/ 169 w 1349"/>
                  <a:gd name="T3" fmla="*/ 57 h 461"/>
                  <a:gd name="T4" fmla="*/ 133 w 1349"/>
                  <a:gd name="T5" fmla="*/ 10 h 461"/>
                  <a:gd name="T6" fmla="*/ 132 w 1349"/>
                  <a:gd name="T7" fmla="*/ 10 h 461"/>
                  <a:gd name="T8" fmla="*/ 132 w 1349"/>
                  <a:gd name="T9" fmla="*/ 10 h 461"/>
                  <a:gd name="T10" fmla="*/ 131 w 1349"/>
                  <a:gd name="T11" fmla="*/ 10 h 461"/>
                  <a:gd name="T12" fmla="*/ 129 w 1349"/>
                  <a:gd name="T13" fmla="*/ 9 h 461"/>
                  <a:gd name="T14" fmla="*/ 128 w 1349"/>
                  <a:gd name="T15" fmla="*/ 9 h 461"/>
                  <a:gd name="T16" fmla="*/ 126 w 1349"/>
                  <a:gd name="T17" fmla="*/ 9 h 461"/>
                  <a:gd name="T18" fmla="*/ 123 w 1349"/>
                  <a:gd name="T19" fmla="*/ 8 h 461"/>
                  <a:gd name="T20" fmla="*/ 121 w 1349"/>
                  <a:gd name="T21" fmla="*/ 8 h 461"/>
                  <a:gd name="T22" fmla="*/ 118 w 1349"/>
                  <a:gd name="T23" fmla="*/ 7 h 461"/>
                  <a:gd name="T24" fmla="*/ 115 w 1349"/>
                  <a:gd name="T25" fmla="*/ 7 h 461"/>
                  <a:gd name="T26" fmla="*/ 112 w 1349"/>
                  <a:gd name="T27" fmla="*/ 6 h 461"/>
                  <a:gd name="T28" fmla="*/ 108 w 1349"/>
                  <a:gd name="T29" fmla="*/ 5 h 461"/>
                  <a:gd name="T30" fmla="*/ 105 w 1349"/>
                  <a:gd name="T31" fmla="*/ 5 h 461"/>
                  <a:gd name="T32" fmla="*/ 101 w 1349"/>
                  <a:gd name="T33" fmla="*/ 4 h 461"/>
                  <a:gd name="T34" fmla="*/ 97 w 1349"/>
                  <a:gd name="T35" fmla="*/ 4 h 461"/>
                  <a:gd name="T36" fmla="*/ 93 w 1349"/>
                  <a:gd name="T37" fmla="*/ 3 h 461"/>
                  <a:gd name="T38" fmla="*/ 89 w 1349"/>
                  <a:gd name="T39" fmla="*/ 3 h 461"/>
                  <a:gd name="T40" fmla="*/ 85 w 1349"/>
                  <a:gd name="T41" fmla="*/ 2 h 461"/>
                  <a:gd name="T42" fmla="*/ 81 w 1349"/>
                  <a:gd name="T43" fmla="*/ 2 h 461"/>
                  <a:gd name="T44" fmla="*/ 77 w 1349"/>
                  <a:gd name="T45" fmla="*/ 1 h 461"/>
                  <a:gd name="T46" fmla="*/ 73 w 1349"/>
                  <a:gd name="T47" fmla="*/ 1 h 461"/>
                  <a:gd name="T48" fmla="*/ 69 w 1349"/>
                  <a:gd name="T49" fmla="*/ 0 h 461"/>
                  <a:gd name="T50" fmla="*/ 65 w 1349"/>
                  <a:gd name="T51" fmla="*/ 0 h 461"/>
                  <a:gd name="T52" fmla="*/ 61 w 1349"/>
                  <a:gd name="T53" fmla="*/ 0 h 461"/>
                  <a:gd name="T54" fmla="*/ 58 w 1349"/>
                  <a:gd name="T55" fmla="*/ 0 h 461"/>
                  <a:gd name="T56" fmla="*/ 54 w 1349"/>
                  <a:gd name="T57" fmla="*/ 0 h 461"/>
                  <a:gd name="T58" fmla="*/ 51 w 1349"/>
                  <a:gd name="T59" fmla="*/ 0 h 461"/>
                  <a:gd name="T60" fmla="*/ 47 w 1349"/>
                  <a:gd name="T61" fmla="*/ 0 h 461"/>
                  <a:gd name="T62" fmla="*/ 44 w 1349"/>
                  <a:gd name="T63" fmla="*/ 0 h 461"/>
                  <a:gd name="T64" fmla="*/ 42 w 1349"/>
                  <a:gd name="T65" fmla="*/ 0 h 461"/>
                  <a:gd name="T66" fmla="*/ 39 w 1349"/>
                  <a:gd name="T67" fmla="*/ 1 h 461"/>
                  <a:gd name="T68" fmla="*/ 37 w 1349"/>
                  <a:gd name="T69" fmla="*/ 1 h 461"/>
                  <a:gd name="T70" fmla="*/ 35 w 1349"/>
                  <a:gd name="T71" fmla="*/ 2 h 461"/>
                  <a:gd name="T72" fmla="*/ 33 w 1349"/>
                  <a:gd name="T73" fmla="*/ 2 h 461"/>
                  <a:gd name="T74" fmla="*/ 31 w 1349"/>
                  <a:gd name="T75" fmla="*/ 3 h 461"/>
                  <a:gd name="T76" fmla="*/ 29 w 1349"/>
                  <a:gd name="T77" fmla="*/ 4 h 461"/>
                  <a:gd name="T78" fmla="*/ 27 w 1349"/>
                  <a:gd name="T79" fmla="*/ 5 h 461"/>
                  <a:gd name="T80" fmla="*/ 25 w 1349"/>
                  <a:gd name="T81" fmla="*/ 6 h 461"/>
                  <a:gd name="T82" fmla="*/ 23 w 1349"/>
                  <a:gd name="T83" fmla="*/ 7 h 461"/>
                  <a:gd name="T84" fmla="*/ 21 w 1349"/>
                  <a:gd name="T85" fmla="*/ 8 h 461"/>
                  <a:gd name="T86" fmla="*/ 19 w 1349"/>
                  <a:gd name="T87" fmla="*/ 10 h 461"/>
                  <a:gd name="T88" fmla="*/ 17 w 1349"/>
                  <a:gd name="T89" fmla="*/ 11 h 461"/>
                  <a:gd name="T90" fmla="*/ 15 w 1349"/>
                  <a:gd name="T91" fmla="*/ 12 h 461"/>
                  <a:gd name="T92" fmla="*/ 13 w 1349"/>
                  <a:gd name="T93" fmla="*/ 14 h 461"/>
                  <a:gd name="T94" fmla="*/ 11 w 1349"/>
                  <a:gd name="T95" fmla="*/ 16 h 461"/>
                  <a:gd name="T96" fmla="*/ 9 w 1349"/>
                  <a:gd name="T97" fmla="*/ 17 h 461"/>
                  <a:gd name="T98" fmla="*/ 8 w 1349"/>
                  <a:gd name="T99" fmla="*/ 19 h 461"/>
                  <a:gd name="T100" fmla="*/ 6 w 1349"/>
                  <a:gd name="T101" fmla="*/ 21 h 461"/>
                  <a:gd name="T102" fmla="*/ 3 w 1349"/>
                  <a:gd name="T103" fmla="*/ 27 h 461"/>
                  <a:gd name="T104" fmla="*/ 1 w 1349"/>
                  <a:gd name="T105" fmla="*/ 33 h 461"/>
                  <a:gd name="T106" fmla="*/ 0 w 1349"/>
                  <a:gd name="T107" fmla="*/ 39 h 461"/>
                  <a:gd name="T108" fmla="*/ 0 w 1349"/>
                  <a:gd name="T109" fmla="*/ 45 h 461"/>
                  <a:gd name="T110" fmla="*/ 1 w 1349"/>
                  <a:gd name="T111" fmla="*/ 50 h 461"/>
                  <a:gd name="T112" fmla="*/ 2 w 1349"/>
                  <a:gd name="T113" fmla="*/ 54 h 461"/>
                  <a:gd name="T114" fmla="*/ 3 w 1349"/>
                  <a:gd name="T115" fmla="*/ 56 h 461"/>
                  <a:gd name="T116" fmla="*/ 3 w 1349"/>
                  <a:gd name="T117" fmla="*/ 57 h 4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49"/>
                  <a:gd name="T178" fmla="*/ 0 h 461"/>
                  <a:gd name="T179" fmla="*/ 1349 w 1349"/>
                  <a:gd name="T180" fmla="*/ 461 h 46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49" h="461">
                    <a:moveTo>
                      <a:pt x="19" y="461"/>
                    </a:moveTo>
                    <a:lnTo>
                      <a:pt x="1349" y="461"/>
                    </a:lnTo>
                    <a:lnTo>
                      <a:pt x="1057" y="83"/>
                    </a:lnTo>
                    <a:lnTo>
                      <a:pt x="1056" y="83"/>
                    </a:lnTo>
                    <a:lnTo>
                      <a:pt x="1050" y="82"/>
                    </a:lnTo>
                    <a:lnTo>
                      <a:pt x="1042" y="80"/>
                    </a:lnTo>
                    <a:lnTo>
                      <a:pt x="1031" y="79"/>
                    </a:lnTo>
                    <a:lnTo>
                      <a:pt x="1018" y="75"/>
                    </a:lnTo>
                    <a:lnTo>
                      <a:pt x="1002" y="73"/>
                    </a:lnTo>
                    <a:lnTo>
                      <a:pt x="984" y="68"/>
                    </a:lnTo>
                    <a:lnTo>
                      <a:pt x="964" y="65"/>
                    </a:lnTo>
                    <a:lnTo>
                      <a:pt x="941" y="61"/>
                    </a:lnTo>
                    <a:lnTo>
                      <a:pt x="916" y="57"/>
                    </a:lnTo>
                    <a:lnTo>
                      <a:pt x="891" y="52"/>
                    </a:lnTo>
                    <a:lnTo>
                      <a:pt x="863" y="47"/>
                    </a:lnTo>
                    <a:lnTo>
                      <a:pt x="835" y="43"/>
                    </a:lnTo>
                    <a:lnTo>
                      <a:pt x="805" y="38"/>
                    </a:lnTo>
                    <a:lnTo>
                      <a:pt x="775" y="34"/>
                    </a:lnTo>
                    <a:lnTo>
                      <a:pt x="744" y="29"/>
                    </a:lnTo>
                    <a:lnTo>
                      <a:pt x="711" y="24"/>
                    </a:lnTo>
                    <a:lnTo>
                      <a:pt x="679" y="20"/>
                    </a:lnTo>
                    <a:lnTo>
                      <a:pt x="647" y="16"/>
                    </a:lnTo>
                    <a:lnTo>
                      <a:pt x="615" y="13"/>
                    </a:lnTo>
                    <a:lnTo>
                      <a:pt x="582" y="9"/>
                    </a:lnTo>
                    <a:lnTo>
                      <a:pt x="550" y="7"/>
                    </a:lnTo>
                    <a:lnTo>
                      <a:pt x="519" y="5"/>
                    </a:lnTo>
                    <a:lnTo>
                      <a:pt x="488" y="3"/>
                    </a:lnTo>
                    <a:lnTo>
                      <a:pt x="459" y="1"/>
                    </a:lnTo>
                    <a:lnTo>
                      <a:pt x="430" y="0"/>
                    </a:lnTo>
                    <a:lnTo>
                      <a:pt x="403" y="1"/>
                    </a:lnTo>
                    <a:lnTo>
                      <a:pt x="376" y="1"/>
                    </a:lnTo>
                    <a:lnTo>
                      <a:pt x="352" y="4"/>
                    </a:lnTo>
                    <a:lnTo>
                      <a:pt x="329" y="6"/>
                    </a:lnTo>
                    <a:lnTo>
                      <a:pt x="308" y="9"/>
                    </a:lnTo>
                    <a:lnTo>
                      <a:pt x="290" y="14"/>
                    </a:lnTo>
                    <a:lnTo>
                      <a:pt x="276" y="19"/>
                    </a:lnTo>
                    <a:lnTo>
                      <a:pt x="262" y="23"/>
                    </a:lnTo>
                    <a:lnTo>
                      <a:pt x="247" y="29"/>
                    </a:lnTo>
                    <a:lnTo>
                      <a:pt x="231" y="35"/>
                    </a:lnTo>
                    <a:lnTo>
                      <a:pt x="215" y="43"/>
                    </a:lnTo>
                    <a:lnTo>
                      <a:pt x="198" y="51"/>
                    </a:lnTo>
                    <a:lnTo>
                      <a:pt x="182" y="60"/>
                    </a:lnTo>
                    <a:lnTo>
                      <a:pt x="164" y="69"/>
                    </a:lnTo>
                    <a:lnTo>
                      <a:pt x="147" y="80"/>
                    </a:lnTo>
                    <a:lnTo>
                      <a:pt x="131" y="91"/>
                    </a:lnTo>
                    <a:lnTo>
                      <a:pt x="115" y="103"/>
                    </a:lnTo>
                    <a:lnTo>
                      <a:pt x="99" y="115"/>
                    </a:lnTo>
                    <a:lnTo>
                      <a:pt x="84" y="129"/>
                    </a:lnTo>
                    <a:lnTo>
                      <a:pt x="70" y="143"/>
                    </a:lnTo>
                    <a:lnTo>
                      <a:pt x="57" y="158"/>
                    </a:lnTo>
                    <a:lnTo>
                      <a:pt x="46" y="174"/>
                    </a:lnTo>
                    <a:lnTo>
                      <a:pt x="19" y="223"/>
                    </a:lnTo>
                    <a:lnTo>
                      <a:pt x="5" y="271"/>
                    </a:lnTo>
                    <a:lnTo>
                      <a:pt x="0" y="319"/>
                    </a:lnTo>
                    <a:lnTo>
                      <a:pt x="0" y="364"/>
                    </a:lnTo>
                    <a:lnTo>
                      <a:pt x="5" y="404"/>
                    </a:lnTo>
                    <a:lnTo>
                      <a:pt x="11" y="433"/>
                    </a:lnTo>
                    <a:lnTo>
                      <a:pt x="17" y="454"/>
                    </a:lnTo>
                    <a:lnTo>
                      <a:pt x="19" y="461"/>
                    </a:lnTo>
                    <a:close/>
                  </a:path>
                </a:pathLst>
              </a:custGeom>
              <a:solidFill>
                <a:srgbClr val="0035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98" name="Freeform 42"/>
              <p:cNvSpPr>
                <a:spLocks/>
              </p:cNvSpPr>
              <p:nvPr/>
            </p:nvSpPr>
            <p:spPr bwMode="auto">
              <a:xfrm>
                <a:off x="2759" y="2982"/>
                <a:ext cx="688" cy="680"/>
              </a:xfrm>
              <a:custGeom>
                <a:avLst/>
                <a:gdLst>
                  <a:gd name="T0" fmla="*/ 96 w 1375"/>
                  <a:gd name="T1" fmla="*/ 5 h 1360"/>
                  <a:gd name="T2" fmla="*/ 91 w 1375"/>
                  <a:gd name="T3" fmla="*/ 7 h 1360"/>
                  <a:gd name="T4" fmla="*/ 83 w 1375"/>
                  <a:gd name="T5" fmla="*/ 10 h 1360"/>
                  <a:gd name="T6" fmla="*/ 74 w 1375"/>
                  <a:gd name="T7" fmla="*/ 14 h 1360"/>
                  <a:gd name="T8" fmla="*/ 66 w 1375"/>
                  <a:gd name="T9" fmla="*/ 21 h 1360"/>
                  <a:gd name="T10" fmla="*/ 59 w 1375"/>
                  <a:gd name="T11" fmla="*/ 30 h 1360"/>
                  <a:gd name="T12" fmla="*/ 55 w 1375"/>
                  <a:gd name="T13" fmla="*/ 43 h 1360"/>
                  <a:gd name="T14" fmla="*/ 51 w 1375"/>
                  <a:gd name="T15" fmla="*/ 57 h 1360"/>
                  <a:gd name="T16" fmla="*/ 49 w 1375"/>
                  <a:gd name="T17" fmla="*/ 79 h 1360"/>
                  <a:gd name="T18" fmla="*/ 47 w 1375"/>
                  <a:gd name="T19" fmla="*/ 95 h 1360"/>
                  <a:gd name="T20" fmla="*/ 40 w 1375"/>
                  <a:gd name="T21" fmla="*/ 103 h 1360"/>
                  <a:gd name="T22" fmla="*/ 29 w 1375"/>
                  <a:gd name="T23" fmla="*/ 97 h 1360"/>
                  <a:gd name="T24" fmla="*/ 23 w 1375"/>
                  <a:gd name="T25" fmla="*/ 85 h 1360"/>
                  <a:gd name="T26" fmla="*/ 0 w 1375"/>
                  <a:gd name="T27" fmla="*/ 93 h 1360"/>
                  <a:gd name="T28" fmla="*/ 1 w 1375"/>
                  <a:gd name="T29" fmla="*/ 97 h 1360"/>
                  <a:gd name="T30" fmla="*/ 4 w 1375"/>
                  <a:gd name="T31" fmla="*/ 106 h 1360"/>
                  <a:gd name="T32" fmla="*/ 8 w 1375"/>
                  <a:gd name="T33" fmla="*/ 117 h 1360"/>
                  <a:gd name="T34" fmla="*/ 13 w 1375"/>
                  <a:gd name="T35" fmla="*/ 124 h 1360"/>
                  <a:gd name="T36" fmla="*/ 18 w 1375"/>
                  <a:gd name="T37" fmla="*/ 131 h 1360"/>
                  <a:gd name="T38" fmla="*/ 25 w 1375"/>
                  <a:gd name="T39" fmla="*/ 137 h 1360"/>
                  <a:gd name="T40" fmla="*/ 31 w 1375"/>
                  <a:gd name="T41" fmla="*/ 141 h 1360"/>
                  <a:gd name="T42" fmla="*/ 36 w 1375"/>
                  <a:gd name="T43" fmla="*/ 143 h 1360"/>
                  <a:gd name="T44" fmla="*/ 41 w 1375"/>
                  <a:gd name="T45" fmla="*/ 144 h 1360"/>
                  <a:gd name="T46" fmla="*/ 45 w 1375"/>
                  <a:gd name="T47" fmla="*/ 143 h 1360"/>
                  <a:gd name="T48" fmla="*/ 53 w 1375"/>
                  <a:gd name="T49" fmla="*/ 142 h 1360"/>
                  <a:gd name="T50" fmla="*/ 55 w 1375"/>
                  <a:gd name="T51" fmla="*/ 143 h 1360"/>
                  <a:gd name="T52" fmla="*/ 57 w 1375"/>
                  <a:gd name="T53" fmla="*/ 147 h 1360"/>
                  <a:gd name="T54" fmla="*/ 60 w 1375"/>
                  <a:gd name="T55" fmla="*/ 153 h 1360"/>
                  <a:gd name="T56" fmla="*/ 66 w 1375"/>
                  <a:gd name="T57" fmla="*/ 159 h 1360"/>
                  <a:gd name="T58" fmla="*/ 76 w 1375"/>
                  <a:gd name="T59" fmla="*/ 165 h 1360"/>
                  <a:gd name="T60" fmla="*/ 92 w 1375"/>
                  <a:gd name="T61" fmla="*/ 169 h 1360"/>
                  <a:gd name="T62" fmla="*/ 107 w 1375"/>
                  <a:gd name="T63" fmla="*/ 170 h 1360"/>
                  <a:gd name="T64" fmla="*/ 120 w 1375"/>
                  <a:gd name="T65" fmla="*/ 169 h 1360"/>
                  <a:gd name="T66" fmla="*/ 129 w 1375"/>
                  <a:gd name="T67" fmla="*/ 167 h 1360"/>
                  <a:gd name="T68" fmla="*/ 134 w 1375"/>
                  <a:gd name="T69" fmla="*/ 165 h 1360"/>
                  <a:gd name="T70" fmla="*/ 137 w 1375"/>
                  <a:gd name="T71" fmla="*/ 160 h 1360"/>
                  <a:gd name="T72" fmla="*/ 144 w 1375"/>
                  <a:gd name="T73" fmla="*/ 141 h 1360"/>
                  <a:gd name="T74" fmla="*/ 154 w 1375"/>
                  <a:gd name="T75" fmla="*/ 114 h 1360"/>
                  <a:gd name="T76" fmla="*/ 164 w 1375"/>
                  <a:gd name="T77" fmla="*/ 86 h 1360"/>
                  <a:gd name="T78" fmla="*/ 171 w 1375"/>
                  <a:gd name="T79" fmla="*/ 63 h 1360"/>
                  <a:gd name="T80" fmla="*/ 172 w 1375"/>
                  <a:gd name="T81" fmla="*/ 51 h 1360"/>
                  <a:gd name="T82" fmla="*/ 171 w 1375"/>
                  <a:gd name="T83" fmla="*/ 37 h 1360"/>
                  <a:gd name="T84" fmla="*/ 167 w 1375"/>
                  <a:gd name="T85" fmla="*/ 23 h 1360"/>
                  <a:gd name="T86" fmla="*/ 161 w 1375"/>
                  <a:gd name="T87" fmla="*/ 14 h 1360"/>
                  <a:gd name="T88" fmla="*/ 151 w 1375"/>
                  <a:gd name="T89" fmla="*/ 4 h 1360"/>
                  <a:gd name="T90" fmla="*/ 143 w 1375"/>
                  <a:gd name="T91" fmla="*/ 1 h 1360"/>
                  <a:gd name="T92" fmla="*/ 132 w 1375"/>
                  <a:gd name="T93" fmla="*/ 12 h 1360"/>
                  <a:gd name="T94" fmla="*/ 120 w 1375"/>
                  <a:gd name="T95" fmla="*/ 15 h 1360"/>
                  <a:gd name="T96" fmla="*/ 110 w 1375"/>
                  <a:gd name="T97" fmla="*/ 13 h 1360"/>
                  <a:gd name="T98" fmla="*/ 101 w 1375"/>
                  <a:gd name="T99" fmla="*/ 9 h 1360"/>
                  <a:gd name="T100" fmla="*/ 97 w 1375"/>
                  <a:gd name="T101" fmla="*/ 5 h 13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75"/>
                  <a:gd name="T154" fmla="*/ 0 h 1360"/>
                  <a:gd name="T155" fmla="*/ 1375 w 1375"/>
                  <a:gd name="T156" fmla="*/ 1360 h 13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75" h="1360">
                    <a:moveTo>
                      <a:pt x="771" y="44"/>
                    </a:moveTo>
                    <a:lnTo>
                      <a:pt x="769" y="44"/>
                    </a:lnTo>
                    <a:lnTo>
                      <a:pt x="762" y="45"/>
                    </a:lnTo>
                    <a:lnTo>
                      <a:pt x="752" y="48"/>
                    </a:lnTo>
                    <a:lnTo>
                      <a:pt x="738" y="51"/>
                    </a:lnTo>
                    <a:lnTo>
                      <a:pt x="722" y="56"/>
                    </a:lnTo>
                    <a:lnTo>
                      <a:pt x="702" y="61"/>
                    </a:lnTo>
                    <a:lnTo>
                      <a:pt x="681" y="68"/>
                    </a:lnTo>
                    <a:lnTo>
                      <a:pt x="660" y="76"/>
                    </a:lnTo>
                    <a:lnTo>
                      <a:pt x="635" y="87"/>
                    </a:lnTo>
                    <a:lnTo>
                      <a:pt x="612" y="98"/>
                    </a:lnTo>
                    <a:lnTo>
                      <a:pt x="589" y="111"/>
                    </a:lnTo>
                    <a:lnTo>
                      <a:pt x="566" y="126"/>
                    </a:lnTo>
                    <a:lnTo>
                      <a:pt x="544" y="143"/>
                    </a:lnTo>
                    <a:lnTo>
                      <a:pt x="525" y="162"/>
                    </a:lnTo>
                    <a:lnTo>
                      <a:pt x="506" y="182"/>
                    </a:lnTo>
                    <a:lnTo>
                      <a:pt x="491" y="205"/>
                    </a:lnTo>
                    <a:lnTo>
                      <a:pt x="472" y="240"/>
                    </a:lnTo>
                    <a:lnTo>
                      <a:pt x="456" y="272"/>
                    </a:lnTo>
                    <a:lnTo>
                      <a:pt x="443" y="305"/>
                    </a:lnTo>
                    <a:lnTo>
                      <a:pt x="433" y="338"/>
                    </a:lnTo>
                    <a:lnTo>
                      <a:pt x="423" y="374"/>
                    </a:lnTo>
                    <a:lnTo>
                      <a:pt x="415" y="414"/>
                    </a:lnTo>
                    <a:lnTo>
                      <a:pt x="408" y="460"/>
                    </a:lnTo>
                    <a:lnTo>
                      <a:pt x="400" y="514"/>
                    </a:lnTo>
                    <a:lnTo>
                      <a:pt x="394" y="571"/>
                    </a:lnTo>
                    <a:lnTo>
                      <a:pt x="389" y="626"/>
                    </a:lnTo>
                    <a:lnTo>
                      <a:pt x="384" y="677"/>
                    </a:lnTo>
                    <a:lnTo>
                      <a:pt x="379" y="722"/>
                    </a:lnTo>
                    <a:lnTo>
                      <a:pt x="369" y="760"/>
                    </a:lnTo>
                    <a:lnTo>
                      <a:pt x="357" y="791"/>
                    </a:lnTo>
                    <a:lnTo>
                      <a:pt x="339" y="813"/>
                    </a:lnTo>
                    <a:lnTo>
                      <a:pt x="315" y="823"/>
                    </a:lnTo>
                    <a:lnTo>
                      <a:pt x="285" y="821"/>
                    </a:lnTo>
                    <a:lnTo>
                      <a:pt x="258" y="803"/>
                    </a:lnTo>
                    <a:lnTo>
                      <a:pt x="232" y="777"/>
                    </a:lnTo>
                    <a:lnTo>
                      <a:pt x="212" y="746"/>
                    </a:lnTo>
                    <a:lnTo>
                      <a:pt x="194" y="714"/>
                    </a:lnTo>
                    <a:lnTo>
                      <a:pt x="182" y="685"/>
                    </a:lnTo>
                    <a:lnTo>
                      <a:pt x="174" y="665"/>
                    </a:lnTo>
                    <a:lnTo>
                      <a:pt x="171" y="657"/>
                    </a:lnTo>
                    <a:lnTo>
                      <a:pt x="0" y="747"/>
                    </a:lnTo>
                    <a:lnTo>
                      <a:pt x="1" y="750"/>
                    </a:lnTo>
                    <a:lnTo>
                      <a:pt x="3" y="761"/>
                    </a:lnTo>
                    <a:lnTo>
                      <a:pt x="7" y="776"/>
                    </a:lnTo>
                    <a:lnTo>
                      <a:pt x="13" y="796"/>
                    </a:lnTo>
                    <a:lnTo>
                      <a:pt x="20" y="822"/>
                    </a:lnTo>
                    <a:lnTo>
                      <a:pt x="31" y="852"/>
                    </a:lnTo>
                    <a:lnTo>
                      <a:pt x="41" y="884"/>
                    </a:lnTo>
                    <a:lnTo>
                      <a:pt x="55" y="919"/>
                    </a:lnTo>
                    <a:lnTo>
                      <a:pt x="63" y="937"/>
                    </a:lnTo>
                    <a:lnTo>
                      <a:pt x="72" y="955"/>
                    </a:lnTo>
                    <a:lnTo>
                      <a:pt x="84" y="974"/>
                    </a:lnTo>
                    <a:lnTo>
                      <a:pt x="98" y="992"/>
                    </a:lnTo>
                    <a:lnTo>
                      <a:pt x="111" y="1011"/>
                    </a:lnTo>
                    <a:lnTo>
                      <a:pt x="126" y="1028"/>
                    </a:lnTo>
                    <a:lnTo>
                      <a:pt x="142" y="1045"/>
                    </a:lnTo>
                    <a:lnTo>
                      <a:pt x="159" y="1063"/>
                    </a:lnTo>
                    <a:lnTo>
                      <a:pt x="176" y="1078"/>
                    </a:lnTo>
                    <a:lnTo>
                      <a:pt x="193" y="1093"/>
                    </a:lnTo>
                    <a:lnTo>
                      <a:pt x="209" y="1105"/>
                    </a:lnTo>
                    <a:lnTo>
                      <a:pt x="225" y="1117"/>
                    </a:lnTo>
                    <a:lnTo>
                      <a:pt x="241" y="1126"/>
                    </a:lnTo>
                    <a:lnTo>
                      <a:pt x="256" y="1133"/>
                    </a:lnTo>
                    <a:lnTo>
                      <a:pt x="270" y="1139"/>
                    </a:lnTo>
                    <a:lnTo>
                      <a:pt x="283" y="1142"/>
                    </a:lnTo>
                    <a:lnTo>
                      <a:pt x="304" y="1146"/>
                    </a:lnTo>
                    <a:lnTo>
                      <a:pt x="318" y="1147"/>
                    </a:lnTo>
                    <a:lnTo>
                      <a:pt x="328" y="1148"/>
                    </a:lnTo>
                    <a:lnTo>
                      <a:pt x="337" y="1147"/>
                    </a:lnTo>
                    <a:lnTo>
                      <a:pt x="346" y="1144"/>
                    </a:lnTo>
                    <a:lnTo>
                      <a:pt x="360" y="1142"/>
                    </a:lnTo>
                    <a:lnTo>
                      <a:pt x="379" y="1137"/>
                    </a:lnTo>
                    <a:lnTo>
                      <a:pt x="406" y="1132"/>
                    </a:lnTo>
                    <a:lnTo>
                      <a:pt x="418" y="1131"/>
                    </a:lnTo>
                    <a:lnTo>
                      <a:pt x="426" y="1133"/>
                    </a:lnTo>
                    <a:lnTo>
                      <a:pt x="433" y="1137"/>
                    </a:lnTo>
                    <a:lnTo>
                      <a:pt x="438" y="1143"/>
                    </a:lnTo>
                    <a:lnTo>
                      <a:pt x="443" y="1152"/>
                    </a:lnTo>
                    <a:lnTo>
                      <a:pt x="448" y="1163"/>
                    </a:lnTo>
                    <a:lnTo>
                      <a:pt x="453" y="1174"/>
                    </a:lnTo>
                    <a:lnTo>
                      <a:pt x="459" y="1188"/>
                    </a:lnTo>
                    <a:lnTo>
                      <a:pt x="467" y="1202"/>
                    </a:lnTo>
                    <a:lnTo>
                      <a:pt x="476" y="1218"/>
                    </a:lnTo>
                    <a:lnTo>
                      <a:pt x="488" y="1233"/>
                    </a:lnTo>
                    <a:lnTo>
                      <a:pt x="503" y="1249"/>
                    </a:lnTo>
                    <a:lnTo>
                      <a:pt x="521" y="1265"/>
                    </a:lnTo>
                    <a:lnTo>
                      <a:pt x="543" y="1282"/>
                    </a:lnTo>
                    <a:lnTo>
                      <a:pt x="571" y="1298"/>
                    </a:lnTo>
                    <a:lnTo>
                      <a:pt x="603" y="1313"/>
                    </a:lnTo>
                    <a:lnTo>
                      <a:pt x="648" y="1330"/>
                    </a:lnTo>
                    <a:lnTo>
                      <a:pt x="692" y="1343"/>
                    </a:lnTo>
                    <a:lnTo>
                      <a:pt x="734" y="1351"/>
                    </a:lnTo>
                    <a:lnTo>
                      <a:pt x="776" y="1356"/>
                    </a:lnTo>
                    <a:lnTo>
                      <a:pt x="816" y="1360"/>
                    </a:lnTo>
                    <a:lnTo>
                      <a:pt x="854" y="1360"/>
                    </a:lnTo>
                    <a:lnTo>
                      <a:pt x="890" y="1358"/>
                    </a:lnTo>
                    <a:lnTo>
                      <a:pt x="924" y="1354"/>
                    </a:lnTo>
                    <a:lnTo>
                      <a:pt x="956" y="1349"/>
                    </a:lnTo>
                    <a:lnTo>
                      <a:pt x="983" y="1344"/>
                    </a:lnTo>
                    <a:lnTo>
                      <a:pt x="1009" y="1338"/>
                    </a:lnTo>
                    <a:lnTo>
                      <a:pt x="1029" y="1331"/>
                    </a:lnTo>
                    <a:lnTo>
                      <a:pt x="1048" y="1325"/>
                    </a:lnTo>
                    <a:lnTo>
                      <a:pt x="1062" y="1320"/>
                    </a:lnTo>
                    <a:lnTo>
                      <a:pt x="1071" y="1315"/>
                    </a:lnTo>
                    <a:lnTo>
                      <a:pt x="1077" y="1313"/>
                    </a:lnTo>
                    <a:lnTo>
                      <a:pt x="1082" y="1302"/>
                    </a:lnTo>
                    <a:lnTo>
                      <a:pt x="1094" y="1276"/>
                    </a:lnTo>
                    <a:lnTo>
                      <a:pt x="1110" y="1237"/>
                    </a:lnTo>
                    <a:lnTo>
                      <a:pt x="1129" y="1186"/>
                    </a:lnTo>
                    <a:lnTo>
                      <a:pt x="1151" y="1126"/>
                    </a:lnTo>
                    <a:lnTo>
                      <a:pt x="1177" y="1059"/>
                    </a:lnTo>
                    <a:lnTo>
                      <a:pt x="1203" y="987"/>
                    </a:lnTo>
                    <a:lnTo>
                      <a:pt x="1230" y="911"/>
                    </a:lnTo>
                    <a:lnTo>
                      <a:pt x="1256" y="834"/>
                    </a:lnTo>
                    <a:lnTo>
                      <a:pt x="1283" y="758"/>
                    </a:lnTo>
                    <a:lnTo>
                      <a:pt x="1307" y="687"/>
                    </a:lnTo>
                    <a:lnTo>
                      <a:pt x="1328" y="619"/>
                    </a:lnTo>
                    <a:lnTo>
                      <a:pt x="1346" y="560"/>
                    </a:lnTo>
                    <a:lnTo>
                      <a:pt x="1361" y="510"/>
                    </a:lnTo>
                    <a:lnTo>
                      <a:pt x="1370" y="470"/>
                    </a:lnTo>
                    <a:lnTo>
                      <a:pt x="1375" y="445"/>
                    </a:lnTo>
                    <a:lnTo>
                      <a:pt x="1375" y="408"/>
                    </a:lnTo>
                    <a:lnTo>
                      <a:pt x="1374" y="369"/>
                    </a:lnTo>
                    <a:lnTo>
                      <a:pt x="1370" y="330"/>
                    </a:lnTo>
                    <a:lnTo>
                      <a:pt x="1364" y="292"/>
                    </a:lnTo>
                    <a:lnTo>
                      <a:pt x="1356" y="255"/>
                    </a:lnTo>
                    <a:lnTo>
                      <a:pt x="1346" y="220"/>
                    </a:lnTo>
                    <a:lnTo>
                      <a:pt x="1334" y="189"/>
                    </a:lnTo>
                    <a:lnTo>
                      <a:pt x="1322" y="163"/>
                    </a:lnTo>
                    <a:lnTo>
                      <a:pt x="1308" y="144"/>
                    </a:lnTo>
                    <a:lnTo>
                      <a:pt x="1287" y="118"/>
                    </a:lnTo>
                    <a:lnTo>
                      <a:pt x="1260" y="88"/>
                    </a:lnTo>
                    <a:lnTo>
                      <a:pt x="1231" y="58"/>
                    </a:lnTo>
                    <a:lnTo>
                      <a:pt x="1201" y="31"/>
                    </a:lnTo>
                    <a:lnTo>
                      <a:pt x="1174" y="11"/>
                    </a:lnTo>
                    <a:lnTo>
                      <a:pt x="1155" y="0"/>
                    </a:lnTo>
                    <a:lnTo>
                      <a:pt x="1143" y="3"/>
                    </a:lnTo>
                    <a:lnTo>
                      <a:pt x="1115" y="43"/>
                    </a:lnTo>
                    <a:lnTo>
                      <a:pt x="1085" y="74"/>
                    </a:lnTo>
                    <a:lnTo>
                      <a:pt x="1053" y="97"/>
                    </a:lnTo>
                    <a:lnTo>
                      <a:pt x="1022" y="112"/>
                    </a:lnTo>
                    <a:lnTo>
                      <a:pt x="990" y="120"/>
                    </a:lnTo>
                    <a:lnTo>
                      <a:pt x="960" y="124"/>
                    </a:lnTo>
                    <a:lnTo>
                      <a:pt x="930" y="121"/>
                    </a:lnTo>
                    <a:lnTo>
                      <a:pt x="901" y="114"/>
                    </a:lnTo>
                    <a:lnTo>
                      <a:pt x="874" y="106"/>
                    </a:lnTo>
                    <a:lnTo>
                      <a:pt x="850" y="96"/>
                    </a:lnTo>
                    <a:lnTo>
                      <a:pt x="828" y="83"/>
                    </a:lnTo>
                    <a:lnTo>
                      <a:pt x="808" y="72"/>
                    </a:lnTo>
                    <a:lnTo>
                      <a:pt x="793" y="61"/>
                    </a:lnTo>
                    <a:lnTo>
                      <a:pt x="782" y="52"/>
                    </a:lnTo>
                    <a:lnTo>
                      <a:pt x="774" y="46"/>
                    </a:lnTo>
                    <a:lnTo>
                      <a:pt x="771" y="44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99" name="Freeform 43"/>
              <p:cNvSpPr>
                <a:spLocks/>
              </p:cNvSpPr>
              <p:nvPr/>
            </p:nvSpPr>
            <p:spPr bwMode="auto">
              <a:xfrm>
                <a:off x="2430" y="2576"/>
                <a:ext cx="541" cy="663"/>
              </a:xfrm>
              <a:custGeom>
                <a:avLst/>
                <a:gdLst>
                  <a:gd name="T0" fmla="*/ 3 w 1081"/>
                  <a:gd name="T1" fmla="*/ 23 h 1326"/>
                  <a:gd name="T2" fmla="*/ 9 w 1081"/>
                  <a:gd name="T3" fmla="*/ 133 h 1326"/>
                  <a:gd name="T4" fmla="*/ 42 w 1081"/>
                  <a:gd name="T5" fmla="*/ 134 h 1326"/>
                  <a:gd name="T6" fmla="*/ 42 w 1081"/>
                  <a:gd name="T7" fmla="*/ 137 h 1326"/>
                  <a:gd name="T8" fmla="*/ 0 w 1081"/>
                  <a:gd name="T9" fmla="*/ 141 h 1326"/>
                  <a:gd name="T10" fmla="*/ 0 w 1081"/>
                  <a:gd name="T11" fmla="*/ 153 h 1326"/>
                  <a:gd name="T12" fmla="*/ 34 w 1081"/>
                  <a:gd name="T13" fmla="*/ 166 h 1326"/>
                  <a:gd name="T14" fmla="*/ 128 w 1081"/>
                  <a:gd name="T15" fmla="*/ 146 h 1326"/>
                  <a:gd name="T16" fmla="*/ 128 w 1081"/>
                  <a:gd name="T17" fmla="*/ 139 h 1326"/>
                  <a:gd name="T18" fmla="*/ 98 w 1081"/>
                  <a:gd name="T19" fmla="*/ 134 h 1326"/>
                  <a:gd name="T20" fmla="*/ 98 w 1081"/>
                  <a:gd name="T21" fmla="*/ 127 h 1326"/>
                  <a:gd name="T22" fmla="*/ 132 w 1081"/>
                  <a:gd name="T23" fmla="*/ 115 h 1326"/>
                  <a:gd name="T24" fmla="*/ 136 w 1081"/>
                  <a:gd name="T25" fmla="*/ 3 h 1326"/>
                  <a:gd name="T26" fmla="*/ 24 w 1081"/>
                  <a:gd name="T27" fmla="*/ 0 h 1326"/>
                  <a:gd name="T28" fmla="*/ 3 w 1081"/>
                  <a:gd name="T29" fmla="*/ 23 h 13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1"/>
                  <a:gd name="T46" fmla="*/ 0 h 1326"/>
                  <a:gd name="T47" fmla="*/ 1081 w 1081"/>
                  <a:gd name="T48" fmla="*/ 1326 h 13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1" h="1326">
                    <a:moveTo>
                      <a:pt x="22" y="187"/>
                    </a:moveTo>
                    <a:lnTo>
                      <a:pt x="69" y="1060"/>
                    </a:lnTo>
                    <a:lnTo>
                      <a:pt x="330" y="1065"/>
                    </a:lnTo>
                    <a:lnTo>
                      <a:pt x="330" y="1091"/>
                    </a:lnTo>
                    <a:lnTo>
                      <a:pt x="0" y="1123"/>
                    </a:lnTo>
                    <a:lnTo>
                      <a:pt x="0" y="1219"/>
                    </a:lnTo>
                    <a:lnTo>
                      <a:pt x="272" y="1326"/>
                    </a:lnTo>
                    <a:lnTo>
                      <a:pt x="1017" y="1166"/>
                    </a:lnTo>
                    <a:lnTo>
                      <a:pt x="1017" y="1107"/>
                    </a:lnTo>
                    <a:lnTo>
                      <a:pt x="783" y="1065"/>
                    </a:lnTo>
                    <a:lnTo>
                      <a:pt x="783" y="1017"/>
                    </a:lnTo>
                    <a:lnTo>
                      <a:pt x="1054" y="921"/>
                    </a:lnTo>
                    <a:lnTo>
                      <a:pt x="1081" y="21"/>
                    </a:lnTo>
                    <a:lnTo>
                      <a:pt x="192" y="0"/>
                    </a:lnTo>
                    <a:lnTo>
                      <a:pt x="22" y="187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0" name="Freeform 44"/>
              <p:cNvSpPr>
                <a:spLocks/>
              </p:cNvSpPr>
              <p:nvPr/>
            </p:nvSpPr>
            <p:spPr bwMode="auto">
              <a:xfrm>
                <a:off x="2513" y="3149"/>
                <a:ext cx="476" cy="189"/>
              </a:xfrm>
              <a:custGeom>
                <a:avLst/>
                <a:gdLst>
                  <a:gd name="T0" fmla="*/ 1 w 952"/>
                  <a:gd name="T1" fmla="*/ 19 h 378"/>
                  <a:gd name="T2" fmla="*/ 0 w 952"/>
                  <a:gd name="T3" fmla="*/ 28 h 378"/>
                  <a:gd name="T4" fmla="*/ 46 w 952"/>
                  <a:gd name="T5" fmla="*/ 47 h 378"/>
                  <a:gd name="T6" fmla="*/ 117 w 952"/>
                  <a:gd name="T7" fmla="*/ 26 h 378"/>
                  <a:gd name="T8" fmla="*/ 119 w 952"/>
                  <a:gd name="T9" fmla="*/ 6 h 378"/>
                  <a:gd name="T10" fmla="*/ 103 w 952"/>
                  <a:gd name="T11" fmla="*/ 0 h 378"/>
                  <a:gd name="T12" fmla="*/ 1 w 952"/>
                  <a:gd name="T13" fmla="*/ 19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2"/>
                  <a:gd name="T22" fmla="*/ 0 h 378"/>
                  <a:gd name="T23" fmla="*/ 952 w 95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2" h="378">
                    <a:moveTo>
                      <a:pt x="4" y="149"/>
                    </a:moveTo>
                    <a:lnTo>
                      <a:pt x="0" y="224"/>
                    </a:lnTo>
                    <a:lnTo>
                      <a:pt x="367" y="378"/>
                    </a:lnTo>
                    <a:lnTo>
                      <a:pt x="930" y="212"/>
                    </a:lnTo>
                    <a:lnTo>
                      <a:pt x="952" y="43"/>
                    </a:lnTo>
                    <a:lnTo>
                      <a:pt x="824" y="0"/>
                    </a:lnTo>
                    <a:lnTo>
                      <a:pt x="4" y="149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1" name="Freeform 45"/>
              <p:cNvSpPr>
                <a:spLocks/>
              </p:cNvSpPr>
              <p:nvPr/>
            </p:nvSpPr>
            <p:spPr bwMode="auto">
              <a:xfrm>
                <a:off x="2897" y="3162"/>
                <a:ext cx="92" cy="125"/>
              </a:xfrm>
              <a:custGeom>
                <a:avLst/>
                <a:gdLst>
                  <a:gd name="T0" fmla="*/ 1 w 184"/>
                  <a:gd name="T1" fmla="*/ 9 h 250"/>
                  <a:gd name="T2" fmla="*/ 1 w 184"/>
                  <a:gd name="T3" fmla="*/ 10 h 250"/>
                  <a:gd name="T4" fmla="*/ 1 w 184"/>
                  <a:gd name="T5" fmla="*/ 11 h 250"/>
                  <a:gd name="T6" fmla="*/ 1 w 184"/>
                  <a:gd name="T7" fmla="*/ 12 h 250"/>
                  <a:gd name="T8" fmla="*/ 1 w 184"/>
                  <a:gd name="T9" fmla="*/ 13 h 250"/>
                  <a:gd name="T10" fmla="*/ 3 w 184"/>
                  <a:gd name="T11" fmla="*/ 15 h 250"/>
                  <a:gd name="T12" fmla="*/ 4 w 184"/>
                  <a:gd name="T13" fmla="*/ 16 h 250"/>
                  <a:gd name="T14" fmla="*/ 6 w 184"/>
                  <a:gd name="T15" fmla="*/ 18 h 250"/>
                  <a:gd name="T16" fmla="*/ 7 w 184"/>
                  <a:gd name="T17" fmla="*/ 19 h 250"/>
                  <a:gd name="T18" fmla="*/ 9 w 184"/>
                  <a:gd name="T19" fmla="*/ 20 h 250"/>
                  <a:gd name="T20" fmla="*/ 10 w 184"/>
                  <a:gd name="T21" fmla="*/ 21 h 250"/>
                  <a:gd name="T22" fmla="*/ 11 w 184"/>
                  <a:gd name="T23" fmla="*/ 22 h 250"/>
                  <a:gd name="T24" fmla="*/ 11 w 184"/>
                  <a:gd name="T25" fmla="*/ 22 h 250"/>
                  <a:gd name="T26" fmla="*/ 18 w 184"/>
                  <a:gd name="T27" fmla="*/ 31 h 250"/>
                  <a:gd name="T28" fmla="*/ 23 w 184"/>
                  <a:gd name="T29" fmla="*/ 6 h 250"/>
                  <a:gd name="T30" fmla="*/ 9 w 184"/>
                  <a:gd name="T31" fmla="*/ 0 h 250"/>
                  <a:gd name="T32" fmla="*/ 9 w 184"/>
                  <a:gd name="T33" fmla="*/ 1 h 250"/>
                  <a:gd name="T34" fmla="*/ 7 w 184"/>
                  <a:gd name="T35" fmla="*/ 1 h 250"/>
                  <a:gd name="T36" fmla="*/ 6 w 184"/>
                  <a:gd name="T37" fmla="*/ 2 h 250"/>
                  <a:gd name="T38" fmla="*/ 3 w 184"/>
                  <a:gd name="T39" fmla="*/ 3 h 250"/>
                  <a:gd name="T40" fmla="*/ 1 w 184"/>
                  <a:gd name="T41" fmla="*/ 4 h 250"/>
                  <a:gd name="T42" fmla="*/ 1 w 184"/>
                  <a:gd name="T43" fmla="*/ 6 h 250"/>
                  <a:gd name="T44" fmla="*/ 0 w 184"/>
                  <a:gd name="T45" fmla="*/ 7 h 250"/>
                  <a:gd name="T46" fmla="*/ 1 w 184"/>
                  <a:gd name="T47" fmla="*/ 9 h 25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84"/>
                  <a:gd name="T73" fmla="*/ 0 h 250"/>
                  <a:gd name="T74" fmla="*/ 184 w 184"/>
                  <a:gd name="T75" fmla="*/ 250 h 25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84" h="250">
                    <a:moveTo>
                      <a:pt x="6" y="70"/>
                    </a:moveTo>
                    <a:lnTo>
                      <a:pt x="7" y="76"/>
                    </a:lnTo>
                    <a:lnTo>
                      <a:pt x="5" y="84"/>
                    </a:lnTo>
                    <a:lnTo>
                      <a:pt x="3" y="93"/>
                    </a:lnTo>
                    <a:lnTo>
                      <a:pt x="7" y="102"/>
                    </a:lnTo>
                    <a:lnTo>
                      <a:pt x="18" y="115"/>
                    </a:lnTo>
                    <a:lnTo>
                      <a:pt x="31" y="127"/>
                    </a:lnTo>
                    <a:lnTo>
                      <a:pt x="44" y="138"/>
                    </a:lnTo>
                    <a:lnTo>
                      <a:pt x="57" y="148"/>
                    </a:lnTo>
                    <a:lnTo>
                      <a:pt x="69" y="158"/>
                    </a:lnTo>
                    <a:lnTo>
                      <a:pt x="78" y="165"/>
                    </a:lnTo>
                    <a:lnTo>
                      <a:pt x="85" y="169"/>
                    </a:lnTo>
                    <a:lnTo>
                      <a:pt x="87" y="170"/>
                    </a:lnTo>
                    <a:lnTo>
                      <a:pt x="142" y="250"/>
                    </a:lnTo>
                    <a:lnTo>
                      <a:pt x="184" y="42"/>
                    </a:lnTo>
                    <a:lnTo>
                      <a:pt x="72" y="0"/>
                    </a:lnTo>
                    <a:lnTo>
                      <a:pt x="68" y="1"/>
                    </a:lnTo>
                    <a:lnTo>
                      <a:pt x="57" y="4"/>
                    </a:lnTo>
                    <a:lnTo>
                      <a:pt x="44" y="11"/>
                    </a:lnTo>
                    <a:lnTo>
                      <a:pt x="29" y="19"/>
                    </a:lnTo>
                    <a:lnTo>
                      <a:pt x="14" y="30"/>
                    </a:lnTo>
                    <a:lnTo>
                      <a:pt x="5" y="41"/>
                    </a:lnTo>
                    <a:lnTo>
                      <a:pt x="0" y="55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2" name="Freeform 46"/>
              <p:cNvSpPr>
                <a:spLocks/>
              </p:cNvSpPr>
              <p:nvPr/>
            </p:nvSpPr>
            <p:spPr bwMode="auto">
              <a:xfrm>
                <a:off x="2728" y="3190"/>
                <a:ext cx="144" cy="160"/>
              </a:xfrm>
              <a:custGeom>
                <a:avLst/>
                <a:gdLst>
                  <a:gd name="T0" fmla="*/ 1 w 288"/>
                  <a:gd name="T1" fmla="*/ 9 h 322"/>
                  <a:gd name="T2" fmla="*/ 3 w 288"/>
                  <a:gd name="T3" fmla="*/ 15 h 322"/>
                  <a:gd name="T4" fmla="*/ 4 w 288"/>
                  <a:gd name="T5" fmla="*/ 21 h 322"/>
                  <a:gd name="T6" fmla="*/ 3 w 288"/>
                  <a:gd name="T7" fmla="*/ 26 h 322"/>
                  <a:gd name="T8" fmla="*/ 5 w 288"/>
                  <a:gd name="T9" fmla="*/ 32 h 322"/>
                  <a:gd name="T10" fmla="*/ 6 w 288"/>
                  <a:gd name="T11" fmla="*/ 37 h 322"/>
                  <a:gd name="T12" fmla="*/ 10 w 288"/>
                  <a:gd name="T13" fmla="*/ 40 h 322"/>
                  <a:gd name="T14" fmla="*/ 18 w 288"/>
                  <a:gd name="T15" fmla="*/ 37 h 322"/>
                  <a:gd name="T16" fmla="*/ 23 w 288"/>
                  <a:gd name="T17" fmla="*/ 33 h 322"/>
                  <a:gd name="T18" fmla="*/ 28 w 288"/>
                  <a:gd name="T19" fmla="*/ 30 h 322"/>
                  <a:gd name="T20" fmla="*/ 29 w 288"/>
                  <a:gd name="T21" fmla="*/ 29 h 322"/>
                  <a:gd name="T22" fmla="*/ 31 w 288"/>
                  <a:gd name="T23" fmla="*/ 26 h 322"/>
                  <a:gd name="T24" fmla="*/ 34 w 288"/>
                  <a:gd name="T25" fmla="*/ 21 h 322"/>
                  <a:gd name="T26" fmla="*/ 36 w 288"/>
                  <a:gd name="T27" fmla="*/ 17 h 322"/>
                  <a:gd name="T28" fmla="*/ 36 w 288"/>
                  <a:gd name="T29" fmla="*/ 13 h 322"/>
                  <a:gd name="T30" fmla="*/ 35 w 288"/>
                  <a:gd name="T31" fmla="*/ 2 h 322"/>
                  <a:gd name="T32" fmla="*/ 30 w 288"/>
                  <a:gd name="T33" fmla="*/ 0 h 322"/>
                  <a:gd name="T34" fmla="*/ 29 w 288"/>
                  <a:gd name="T35" fmla="*/ 2 h 322"/>
                  <a:gd name="T36" fmla="*/ 27 w 288"/>
                  <a:gd name="T37" fmla="*/ 5 h 322"/>
                  <a:gd name="T38" fmla="*/ 27 w 288"/>
                  <a:gd name="T39" fmla="*/ 7 h 322"/>
                  <a:gd name="T40" fmla="*/ 27 w 288"/>
                  <a:gd name="T41" fmla="*/ 8 h 322"/>
                  <a:gd name="T42" fmla="*/ 26 w 288"/>
                  <a:gd name="T43" fmla="*/ 6 h 322"/>
                  <a:gd name="T44" fmla="*/ 24 w 288"/>
                  <a:gd name="T45" fmla="*/ 3 h 322"/>
                  <a:gd name="T46" fmla="*/ 23 w 288"/>
                  <a:gd name="T47" fmla="*/ 1 h 322"/>
                  <a:gd name="T48" fmla="*/ 22 w 288"/>
                  <a:gd name="T49" fmla="*/ 0 h 322"/>
                  <a:gd name="T50" fmla="*/ 20 w 288"/>
                  <a:gd name="T51" fmla="*/ 0 h 322"/>
                  <a:gd name="T52" fmla="*/ 17 w 288"/>
                  <a:gd name="T53" fmla="*/ 0 h 322"/>
                  <a:gd name="T54" fmla="*/ 12 w 288"/>
                  <a:gd name="T55" fmla="*/ 1 h 322"/>
                  <a:gd name="T56" fmla="*/ 9 w 288"/>
                  <a:gd name="T57" fmla="*/ 2 h 322"/>
                  <a:gd name="T58" fmla="*/ 5 w 288"/>
                  <a:gd name="T59" fmla="*/ 3 h 322"/>
                  <a:gd name="T60" fmla="*/ 1 w 288"/>
                  <a:gd name="T61" fmla="*/ 5 h 322"/>
                  <a:gd name="T62" fmla="*/ 0 w 288"/>
                  <a:gd name="T63" fmla="*/ 6 h 3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8"/>
                  <a:gd name="T97" fmla="*/ 0 h 322"/>
                  <a:gd name="T98" fmla="*/ 288 w 288"/>
                  <a:gd name="T99" fmla="*/ 322 h 32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8" h="322">
                    <a:moveTo>
                      <a:pt x="0" y="57"/>
                    </a:moveTo>
                    <a:lnTo>
                      <a:pt x="12" y="76"/>
                    </a:lnTo>
                    <a:lnTo>
                      <a:pt x="22" y="98"/>
                    </a:lnTo>
                    <a:lnTo>
                      <a:pt x="29" y="123"/>
                    </a:lnTo>
                    <a:lnTo>
                      <a:pt x="33" y="152"/>
                    </a:lnTo>
                    <a:lnTo>
                      <a:pt x="32" y="171"/>
                    </a:lnTo>
                    <a:lnTo>
                      <a:pt x="30" y="193"/>
                    </a:lnTo>
                    <a:lnTo>
                      <a:pt x="30" y="216"/>
                    </a:lnTo>
                    <a:lnTo>
                      <a:pt x="30" y="241"/>
                    </a:lnTo>
                    <a:lnTo>
                      <a:pt x="33" y="264"/>
                    </a:lnTo>
                    <a:lnTo>
                      <a:pt x="38" y="286"/>
                    </a:lnTo>
                    <a:lnTo>
                      <a:pt x="49" y="304"/>
                    </a:lnTo>
                    <a:lnTo>
                      <a:pt x="64" y="317"/>
                    </a:lnTo>
                    <a:lnTo>
                      <a:pt x="85" y="322"/>
                    </a:lnTo>
                    <a:lnTo>
                      <a:pt x="110" y="316"/>
                    </a:lnTo>
                    <a:lnTo>
                      <a:pt x="137" y="303"/>
                    </a:lnTo>
                    <a:lnTo>
                      <a:pt x="165" y="287"/>
                    </a:lnTo>
                    <a:lnTo>
                      <a:pt x="190" y="270"/>
                    </a:lnTo>
                    <a:lnTo>
                      <a:pt x="210" y="254"/>
                    </a:lnTo>
                    <a:lnTo>
                      <a:pt x="225" y="242"/>
                    </a:lnTo>
                    <a:lnTo>
                      <a:pt x="230" y="237"/>
                    </a:lnTo>
                    <a:lnTo>
                      <a:pt x="232" y="234"/>
                    </a:lnTo>
                    <a:lnTo>
                      <a:pt x="239" y="224"/>
                    </a:lnTo>
                    <a:lnTo>
                      <a:pt x="248" y="209"/>
                    </a:lnTo>
                    <a:lnTo>
                      <a:pt x="258" y="190"/>
                    </a:lnTo>
                    <a:lnTo>
                      <a:pt x="269" y="172"/>
                    </a:lnTo>
                    <a:lnTo>
                      <a:pt x="279" y="154"/>
                    </a:lnTo>
                    <a:lnTo>
                      <a:pt x="286" y="140"/>
                    </a:lnTo>
                    <a:lnTo>
                      <a:pt x="288" y="130"/>
                    </a:lnTo>
                    <a:lnTo>
                      <a:pt x="288" y="104"/>
                    </a:lnTo>
                    <a:lnTo>
                      <a:pt x="285" y="62"/>
                    </a:lnTo>
                    <a:lnTo>
                      <a:pt x="275" y="22"/>
                    </a:lnTo>
                    <a:lnTo>
                      <a:pt x="256" y="2"/>
                    </a:lnTo>
                    <a:lnTo>
                      <a:pt x="246" y="4"/>
                    </a:lnTo>
                    <a:lnTo>
                      <a:pt x="237" y="10"/>
                    </a:lnTo>
                    <a:lnTo>
                      <a:pt x="231" y="21"/>
                    </a:lnTo>
                    <a:lnTo>
                      <a:pt x="225" y="32"/>
                    </a:lnTo>
                    <a:lnTo>
                      <a:pt x="222" y="45"/>
                    </a:lnTo>
                    <a:lnTo>
                      <a:pt x="219" y="57"/>
                    </a:lnTo>
                    <a:lnTo>
                      <a:pt x="218" y="63"/>
                    </a:lnTo>
                    <a:lnTo>
                      <a:pt x="218" y="67"/>
                    </a:lnTo>
                    <a:lnTo>
                      <a:pt x="217" y="65"/>
                    </a:lnTo>
                    <a:lnTo>
                      <a:pt x="214" y="59"/>
                    </a:lnTo>
                    <a:lnTo>
                      <a:pt x="209" y="50"/>
                    </a:lnTo>
                    <a:lnTo>
                      <a:pt x="203" y="39"/>
                    </a:lnTo>
                    <a:lnTo>
                      <a:pt x="197" y="28"/>
                    </a:lnTo>
                    <a:lnTo>
                      <a:pt x="192" y="17"/>
                    </a:lnTo>
                    <a:lnTo>
                      <a:pt x="186" y="8"/>
                    </a:lnTo>
                    <a:lnTo>
                      <a:pt x="181" y="2"/>
                    </a:lnTo>
                    <a:lnTo>
                      <a:pt x="178" y="1"/>
                    </a:lnTo>
                    <a:lnTo>
                      <a:pt x="170" y="0"/>
                    </a:lnTo>
                    <a:lnTo>
                      <a:pt x="159" y="1"/>
                    </a:lnTo>
                    <a:lnTo>
                      <a:pt x="147" y="2"/>
                    </a:lnTo>
                    <a:lnTo>
                      <a:pt x="132" y="5"/>
                    </a:lnTo>
                    <a:lnTo>
                      <a:pt x="116" y="8"/>
                    </a:lnTo>
                    <a:lnTo>
                      <a:pt x="99" y="12"/>
                    </a:lnTo>
                    <a:lnTo>
                      <a:pt x="82" y="15"/>
                    </a:lnTo>
                    <a:lnTo>
                      <a:pt x="65" y="20"/>
                    </a:lnTo>
                    <a:lnTo>
                      <a:pt x="49" y="25"/>
                    </a:lnTo>
                    <a:lnTo>
                      <a:pt x="34" y="30"/>
                    </a:lnTo>
                    <a:lnTo>
                      <a:pt x="21" y="36"/>
                    </a:lnTo>
                    <a:lnTo>
                      <a:pt x="11" y="40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3" name="Freeform 47"/>
              <p:cNvSpPr>
                <a:spLocks/>
              </p:cNvSpPr>
              <p:nvPr/>
            </p:nvSpPr>
            <p:spPr bwMode="auto">
              <a:xfrm>
                <a:off x="3089" y="3216"/>
                <a:ext cx="394" cy="380"/>
              </a:xfrm>
              <a:custGeom>
                <a:avLst/>
                <a:gdLst>
                  <a:gd name="T0" fmla="*/ 15 w 787"/>
                  <a:gd name="T1" fmla="*/ 13 h 759"/>
                  <a:gd name="T2" fmla="*/ 10 w 787"/>
                  <a:gd name="T3" fmla="*/ 19 h 759"/>
                  <a:gd name="T4" fmla="*/ 7 w 787"/>
                  <a:gd name="T5" fmla="*/ 26 h 759"/>
                  <a:gd name="T6" fmla="*/ 4 w 787"/>
                  <a:gd name="T7" fmla="*/ 33 h 759"/>
                  <a:gd name="T8" fmla="*/ 2 w 787"/>
                  <a:gd name="T9" fmla="*/ 48 h 759"/>
                  <a:gd name="T10" fmla="*/ 1 w 787"/>
                  <a:gd name="T11" fmla="*/ 69 h 759"/>
                  <a:gd name="T12" fmla="*/ 1 w 787"/>
                  <a:gd name="T13" fmla="*/ 73 h 759"/>
                  <a:gd name="T14" fmla="*/ 2 w 787"/>
                  <a:gd name="T15" fmla="*/ 78 h 759"/>
                  <a:gd name="T16" fmla="*/ 5 w 787"/>
                  <a:gd name="T17" fmla="*/ 84 h 759"/>
                  <a:gd name="T18" fmla="*/ 11 w 787"/>
                  <a:gd name="T19" fmla="*/ 90 h 759"/>
                  <a:gd name="T20" fmla="*/ 19 w 787"/>
                  <a:gd name="T21" fmla="*/ 94 h 759"/>
                  <a:gd name="T22" fmla="*/ 25 w 787"/>
                  <a:gd name="T23" fmla="*/ 95 h 759"/>
                  <a:gd name="T24" fmla="*/ 31 w 787"/>
                  <a:gd name="T25" fmla="*/ 95 h 759"/>
                  <a:gd name="T26" fmla="*/ 36 w 787"/>
                  <a:gd name="T27" fmla="*/ 95 h 759"/>
                  <a:gd name="T28" fmla="*/ 40 w 787"/>
                  <a:gd name="T29" fmla="*/ 94 h 759"/>
                  <a:gd name="T30" fmla="*/ 44 w 787"/>
                  <a:gd name="T31" fmla="*/ 93 h 759"/>
                  <a:gd name="T32" fmla="*/ 46 w 787"/>
                  <a:gd name="T33" fmla="*/ 93 h 759"/>
                  <a:gd name="T34" fmla="*/ 48 w 787"/>
                  <a:gd name="T35" fmla="*/ 92 h 759"/>
                  <a:gd name="T36" fmla="*/ 48 w 787"/>
                  <a:gd name="T37" fmla="*/ 92 h 759"/>
                  <a:gd name="T38" fmla="*/ 52 w 787"/>
                  <a:gd name="T39" fmla="*/ 91 h 759"/>
                  <a:gd name="T40" fmla="*/ 58 w 787"/>
                  <a:gd name="T41" fmla="*/ 89 h 759"/>
                  <a:gd name="T42" fmla="*/ 65 w 787"/>
                  <a:gd name="T43" fmla="*/ 86 h 759"/>
                  <a:gd name="T44" fmla="*/ 73 w 787"/>
                  <a:gd name="T45" fmla="*/ 83 h 759"/>
                  <a:gd name="T46" fmla="*/ 81 w 787"/>
                  <a:gd name="T47" fmla="*/ 80 h 759"/>
                  <a:gd name="T48" fmla="*/ 87 w 787"/>
                  <a:gd name="T49" fmla="*/ 77 h 759"/>
                  <a:gd name="T50" fmla="*/ 91 w 787"/>
                  <a:gd name="T51" fmla="*/ 75 h 759"/>
                  <a:gd name="T52" fmla="*/ 94 w 787"/>
                  <a:gd name="T53" fmla="*/ 68 h 759"/>
                  <a:gd name="T54" fmla="*/ 98 w 787"/>
                  <a:gd name="T55" fmla="*/ 51 h 759"/>
                  <a:gd name="T56" fmla="*/ 99 w 787"/>
                  <a:gd name="T57" fmla="*/ 31 h 759"/>
                  <a:gd name="T58" fmla="*/ 97 w 787"/>
                  <a:gd name="T59" fmla="*/ 15 h 759"/>
                  <a:gd name="T60" fmla="*/ 92 w 787"/>
                  <a:gd name="T61" fmla="*/ 7 h 759"/>
                  <a:gd name="T62" fmla="*/ 86 w 787"/>
                  <a:gd name="T63" fmla="*/ 3 h 759"/>
                  <a:gd name="T64" fmla="*/ 82 w 787"/>
                  <a:gd name="T65" fmla="*/ 1 h 759"/>
                  <a:gd name="T66" fmla="*/ 79 w 787"/>
                  <a:gd name="T67" fmla="*/ 0 h 759"/>
                  <a:gd name="T68" fmla="*/ 79 w 787"/>
                  <a:gd name="T69" fmla="*/ 0 h 759"/>
                  <a:gd name="T70" fmla="*/ 77 w 787"/>
                  <a:gd name="T71" fmla="*/ 0 h 759"/>
                  <a:gd name="T72" fmla="*/ 73 w 787"/>
                  <a:gd name="T73" fmla="*/ 1 h 759"/>
                  <a:gd name="T74" fmla="*/ 68 w 787"/>
                  <a:gd name="T75" fmla="*/ 1 h 759"/>
                  <a:gd name="T76" fmla="*/ 63 w 787"/>
                  <a:gd name="T77" fmla="*/ 1 h 759"/>
                  <a:gd name="T78" fmla="*/ 56 w 787"/>
                  <a:gd name="T79" fmla="*/ 2 h 759"/>
                  <a:gd name="T80" fmla="*/ 49 w 787"/>
                  <a:gd name="T81" fmla="*/ 3 h 759"/>
                  <a:gd name="T82" fmla="*/ 43 w 787"/>
                  <a:gd name="T83" fmla="*/ 4 h 759"/>
                  <a:gd name="T84" fmla="*/ 35 w 787"/>
                  <a:gd name="T85" fmla="*/ 6 h 759"/>
                  <a:gd name="T86" fmla="*/ 28 w 787"/>
                  <a:gd name="T87" fmla="*/ 8 h 759"/>
                  <a:gd name="T88" fmla="*/ 23 w 787"/>
                  <a:gd name="T89" fmla="*/ 10 h 759"/>
                  <a:gd name="T90" fmla="*/ 19 w 787"/>
                  <a:gd name="T91" fmla="*/ 11 h 75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7"/>
                  <a:gd name="T139" fmla="*/ 0 h 759"/>
                  <a:gd name="T140" fmla="*/ 787 w 787"/>
                  <a:gd name="T141" fmla="*/ 759 h 75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7" h="759">
                    <a:moveTo>
                      <a:pt x="132" y="91"/>
                    </a:moveTo>
                    <a:lnTo>
                      <a:pt x="115" y="103"/>
                    </a:lnTo>
                    <a:lnTo>
                      <a:pt x="97" y="121"/>
                    </a:lnTo>
                    <a:lnTo>
                      <a:pt x="80" y="146"/>
                    </a:lnTo>
                    <a:lnTo>
                      <a:pt x="64" y="174"/>
                    </a:lnTo>
                    <a:lnTo>
                      <a:pt x="50" y="204"/>
                    </a:lnTo>
                    <a:lnTo>
                      <a:pt x="39" y="234"/>
                    </a:lnTo>
                    <a:lnTo>
                      <a:pt x="31" y="260"/>
                    </a:lnTo>
                    <a:lnTo>
                      <a:pt x="26" y="282"/>
                    </a:lnTo>
                    <a:lnTo>
                      <a:pt x="16" y="381"/>
                    </a:lnTo>
                    <a:lnTo>
                      <a:pt x="8" y="477"/>
                    </a:lnTo>
                    <a:lnTo>
                      <a:pt x="2" y="549"/>
                    </a:lnTo>
                    <a:lnTo>
                      <a:pt x="0" y="577"/>
                    </a:lnTo>
                    <a:lnTo>
                      <a:pt x="1" y="583"/>
                    </a:lnTo>
                    <a:lnTo>
                      <a:pt x="4" y="597"/>
                    </a:lnTo>
                    <a:lnTo>
                      <a:pt x="11" y="619"/>
                    </a:lnTo>
                    <a:lnTo>
                      <a:pt x="21" y="644"/>
                    </a:lnTo>
                    <a:lnTo>
                      <a:pt x="36" y="672"/>
                    </a:lnTo>
                    <a:lnTo>
                      <a:pt x="57" y="698"/>
                    </a:lnTo>
                    <a:lnTo>
                      <a:pt x="85" y="720"/>
                    </a:lnTo>
                    <a:lnTo>
                      <a:pt x="118" y="737"/>
                    </a:lnTo>
                    <a:lnTo>
                      <a:pt x="145" y="746"/>
                    </a:lnTo>
                    <a:lnTo>
                      <a:pt x="171" y="752"/>
                    </a:lnTo>
                    <a:lnTo>
                      <a:pt x="197" y="756"/>
                    </a:lnTo>
                    <a:lnTo>
                      <a:pt x="221" y="758"/>
                    </a:lnTo>
                    <a:lnTo>
                      <a:pt x="243" y="759"/>
                    </a:lnTo>
                    <a:lnTo>
                      <a:pt x="264" y="759"/>
                    </a:lnTo>
                    <a:lnTo>
                      <a:pt x="285" y="757"/>
                    </a:lnTo>
                    <a:lnTo>
                      <a:pt x="304" y="755"/>
                    </a:lnTo>
                    <a:lnTo>
                      <a:pt x="320" y="751"/>
                    </a:lnTo>
                    <a:lnTo>
                      <a:pt x="335" y="748"/>
                    </a:lnTo>
                    <a:lnTo>
                      <a:pt x="349" y="744"/>
                    </a:lnTo>
                    <a:lnTo>
                      <a:pt x="359" y="741"/>
                    </a:lnTo>
                    <a:lnTo>
                      <a:pt x="368" y="737"/>
                    </a:lnTo>
                    <a:lnTo>
                      <a:pt x="374" y="735"/>
                    </a:lnTo>
                    <a:lnTo>
                      <a:pt x="378" y="734"/>
                    </a:lnTo>
                    <a:lnTo>
                      <a:pt x="380" y="733"/>
                    </a:lnTo>
                    <a:lnTo>
                      <a:pt x="383" y="732"/>
                    </a:lnTo>
                    <a:lnTo>
                      <a:pt x="393" y="728"/>
                    </a:lnTo>
                    <a:lnTo>
                      <a:pt x="411" y="722"/>
                    </a:lnTo>
                    <a:lnTo>
                      <a:pt x="431" y="716"/>
                    </a:lnTo>
                    <a:lnTo>
                      <a:pt x="457" y="706"/>
                    </a:lnTo>
                    <a:lnTo>
                      <a:pt x="486" y="697"/>
                    </a:lnTo>
                    <a:lnTo>
                      <a:pt x="517" y="686"/>
                    </a:lnTo>
                    <a:lnTo>
                      <a:pt x="548" y="674"/>
                    </a:lnTo>
                    <a:lnTo>
                      <a:pt x="580" y="663"/>
                    </a:lnTo>
                    <a:lnTo>
                      <a:pt x="611" y="650"/>
                    </a:lnTo>
                    <a:lnTo>
                      <a:pt x="641" y="638"/>
                    </a:lnTo>
                    <a:lnTo>
                      <a:pt x="668" y="627"/>
                    </a:lnTo>
                    <a:lnTo>
                      <a:pt x="692" y="615"/>
                    </a:lnTo>
                    <a:lnTo>
                      <a:pt x="710" y="605"/>
                    </a:lnTo>
                    <a:lnTo>
                      <a:pt x="724" y="597"/>
                    </a:lnTo>
                    <a:lnTo>
                      <a:pt x="731" y="589"/>
                    </a:lnTo>
                    <a:lnTo>
                      <a:pt x="749" y="542"/>
                    </a:lnTo>
                    <a:lnTo>
                      <a:pt x="764" y="478"/>
                    </a:lnTo>
                    <a:lnTo>
                      <a:pt x="777" y="405"/>
                    </a:lnTo>
                    <a:lnTo>
                      <a:pt x="785" y="325"/>
                    </a:lnTo>
                    <a:lnTo>
                      <a:pt x="787" y="247"/>
                    </a:lnTo>
                    <a:lnTo>
                      <a:pt x="784" y="175"/>
                    </a:lnTo>
                    <a:lnTo>
                      <a:pt x="774" y="118"/>
                    </a:lnTo>
                    <a:lnTo>
                      <a:pt x="756" y="78"/>
                    </a:lnTo>
                    <a:lnTo>
                      <a:pt x="732" y="52"/>
                    </a:lnTo>
                    <a:lnTo>
                      <a:pt x="709" y="32"/>
                    </a:lnTo>
                    <a:lnTo>
                      <a:pt x="687" y="19"/>
                    </a:lnTo>
                    <a:lnTo>
                      <a:pt x="669" y="9"/>
                    </a:lnTo>
                    <a:lnTo>
                      <a:pt x="651" y="4"/>
                    </a:lnTo>
                    <a:lnTo>
                      <a:pt x="639" y="1"/>
                    </a:lnTo>
                    <a:lnTo>
                      <a:pt x="631" y="0"/>
                    </a:lnTo>
                    <a:lnTo>
                      <a:pt x="628" y="0"/>
                    </a:lnTo>
                    <a:lnTo>
                      <a:pt x="626" y="0"/>
                    </a:lnTo>
                    <a:lnTo>
                      <a:pt x="620" y="0"/>
                    </a:lnTo>
                    <a:lnTo>
                      <a:pt x="611" y="0"/>
                    </a:lnTo>
                    <a:lnTo>
                      <a:pt x="598" y="0"/>
                    </a:lnTo>
                    <a:lnTo>
                      <a:pt x="582" y="1"/>
                    </a:lnTo>
                    <a:lnTo>
                      <a:pt x="564" y="1"/>
                    </a:lnTo>
                    <a:lnTo>
                      <a:pt x="544" y="2"/>
                    </a:lnTo>
                    <a:lnTo>
                      <a:pt x="521" y="4"/>
                    </a:lnTo>
                    <a:lnTo>
                      <a:pt x="497" y="6"/>
                    </a:lnTo>
                    <a:lnTo>
                      <a:pt x="472" y="7"/>
                    </a:lnTo>
                    <a:lnTo>
                      <a:pt x="445" y="10"/>
                    </a:lnTo>
                    <a:lnTo>
                      <a:pt x="419" y="14"/>
                    </a:lnTo>
                    <a:lnTo>
                      <a:pt x="391" y="17"/>
                    </a:lnTo>
                    <a:lnTo>
                      <a:pt x="364" y="23"/>
                    </a:lnTo>
                    <a:lnTo>
                      <a:pt x="337" y="28"/>
                    </a:lnTo>
                    <a:lnTo>
                      <a:pt x="311" y="35"/>
                    </a:lnTo>
                    <a:lnTo>
                      <a:pt x="277" y="44"/>
                    </a:lnTo>
                    <a:lnTo>
                      <a:pt x="247" y="52"/>
                    </a:lnTo>
                    <a:lnTo>
                      <a:pt x="222" y="60"/>
                    </a:lnTo>
                    <a:lnTo>
                      <a:pt x="199" y="67"/>
                    </a:lnTo>
                    <a:lnTo>
                      <a:pt x="179" y="73"/>
                    </a:lnTo>
                    <a:lnTo>
                      <a:pt x="162" y="80"/>
                    </a:lnTo>
                    <a:lnTo>
                      <a:pt x="147" y="85"/>
                    </a:lnTo>
                    <a:lnTo>
                      <a:pt x="132" y="91"/>
                    </a:lnTo>
                    <a:close/>
                  </a:path>
                </a:pathLst>
              </a:custGeom>
              <a:solidFill>
                <a:srgbClr val="59A3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4" name="Freeform 48"/>
              <p:cNvSpPr>
                <a:spLocks/>
              </p:cNvSpPr>
              <p:nvPr/>
            </p:nvSpPr>
            <p:spPr bwMode="auto">
              <a:xfrm>
                <a:off x="3255" y="3312"/>
                <a:ext cx="168" cy="366"/>
              </a:xfrm>
              <a:custGeom>
                <a:avLst/>
                <a:gdLst>
                  <a:gd name="T0" fmla="*/ 12 w 336"/>
                  <a:gd name="T1" fmla="*/ 6 h 733"/>
                  <a:gd name="T2" fmla="*/ 0 w 336"/>
                  <a:gd name="T3" fmla="*/ 91 h 733"/>
                  <a:gd name="T4" fmla="*/ 28 w 336"/>
                  <a:gd name="T5" fmla="*/ 91 h 733"/>
                  <a:gd name="T6" fmla="*/ 42 w 336"/>
                  <a:gd name="T7" fmla="*/ 3 h 733"/>
                  <a:gd name="T8" fmla="*/ 42 w 336"/>
                  <a:gd name="T9" fmla="*/ 3 h 733"/>
                  <a:gd name="T10" fmla="*/ 42 w 336"/>
                  <a:gd name="T11" fmla="*/ 3 h 733"/>
                  <a:gd name="T12" fmla="*/ 42 w 336"/>
                  <a:gd name="T13" fmla="*/ 2 h 733"/>
                  <a:gd name="T14" fmla="*/ 42 w 336"/>
                  <a:gd name="T15" fmla="*/ 2 h 733"/>
                  <a:gd name="T16" fmla="*/ 41 w 336"/>
                  <a:gd name="T17" fmla="*/ 1 h 733"/>
                  <a:gd name="T18" fmla="*/ 39 w 336"/>
                  <a:gd name="T19" fmla="*/ 0 h 733"/>
                  <a:gd name="T20" fmla="*/ 36 w 336"/>
                  <a:gd name="T21" fmla="*/ 0 h 733"/>
                  <a:gd name="T22" fmla="*/ 33 w 336"/>
                  <a:gd name="T23" fmla="*/ 0 h 733"/>
                  <a:gd name="T24" fmla="*/ 28 w 336"/>
                  <a:gd name="T25" fmla="*/ 0 h 733"/>
                  <a:gd name="T26" fmla="*/ 24 w 336"/>
                  <a:gd name="T27" fmla="*/ 0 h 733"/>
                  <a:gd name="T28" fmla="*/ 21 w 336"/>
                  <a:gd name="T29" fmla="*/ 1 h 733"/>
                  <a:gd name="T30" fmla="*/ 19 w 336"/>
                  <a:gd name="T31" fmla="*/ 2 h 733"/>
                  <a:gd name="T32" fmla="*/ 16 w 336"/>
                  <a:gd name="T33" fmla="*/ 4 h 733"/>
                  <a:gd name="T34" fmla="*/ 14 w 336"/>
                  <a:gd name="T35" fmla="*/ 5 h 733"/>
                  <a:gd name="T36" fmla="*/ 13 w 336"/>
                  <a:gd name="T37" fmla="*/ 5 h 733"/>
                  <a:gd name="T38" fmla="*/ 12 w 336"/>
                  <a:gd name="T39" fmla="*/ 6 h 73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36"/>
                  <a:gd name="T61" fmla="*/ 0 h 733"/>
                  <a:gd name="T62" fmla="*/ 336 w 336"/>
                  <a:gd name="T63" fmla="*/ 733 h 73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36" h="733">
                    <a:moveTo>
                      <a:pt x="99" y="49"/>
                    </a:moveTo>
                    <a:lnTo>
                      <a:pt x="0" y="733"/>
                    </a:lnTo>
                    <a:lnTo>
                      <a:pt x="229" y="733"/>
                    </a:lnTo>
                    <a:lnTo>
                      <a:pt x="336" y="30"/>
                    </a:lnTo>
                    <a:lnTo>
                      <a:pt x="336" y="29"/>
                    </a:lnTo>
                    <a:lnTo>
                      <a:pt x="336" y="26"/>
                    </a:lnTo>
                    <a:lnTo>
                      <a:pt x="335" y="22"/>
                    </a:lnTo>
                    <a:lnTo>
                      <a:pt x="331" y="16"/>
                    </a:lnTo>
                    <a:lnTo>
                      <a:pt x="321" y="12"/>
                    </a:lnTo>
                    <a:lnTo>
                      <a:pt x="309" y="6"/>
                    </a:lnTo>
                    <a:lnTo>
                      <a:pt x="288" y="3"/>
                    </a:lnTo>
                    <a:lnTo>
                      <a:pt x="260" y="0"/>
                    </a:lnTo>
                    <a:lnTo>
                      <a:pt x="228" y="2"/>
                    </a:lnTo>
                    <a:lnTo>
                      <a:pt x="198" y="6"/>
                    </a:lnTo>
                    <a:lnTo>
                      <a:pt x="172" y="14"/>
                    </a:lnTo>
                    <a:lnTo>
                      <a:pt x="148" y="22"/>
                    </a:lnTo>
                    <a:lnTo>
                      <a:pt x="128" y="33"/>
                    </a:lnTo>
                    <a:lnTo>
                      <a:pt x="112" y="41"/>
                    </a:lnTo>
                    <a:lnTo>
                      <a:pt x="103" y="46"/>
                    </a:lnTo>
                    <a:lnTo>
                      <a:pt x="99" y="49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5" name="Freeform 49"/>
              <p:cNvSpPr>
                <a:spLocks/>
              </p:cNvSpPr>
              <p:nvPr/>
            </p:nvSpPr>
            <p:spPr bwMode="auto">
              <a:xfrm>
                <a:off x="2437" y="2926"/>
                <a:ext cx="989" cy="499"/>
              </a:xfrm>
              <a:custGeom>
                <a:avLst/>
                <a:gdLst>
                  <a:gd name="T0" fmla="*/ 126 w 1977"/>
                  <a:gd name="T1" fmla="*/ 115 h 999"/>
                  <a:gd name="T2" fmla="*/ 111 w 1977"/>
                  <a:gd name="T3" fmla="*/ 114 h 999"/>
                  <a:gd name="T4" fmla="*/ 105 w 1977"/>
                  <a:gd name="T5" fmla="*/ 102 h 999"/>
                  <a:gd name="T6" fmla="*/ 117 w 1977"/>
                  <a:gd name="T7" fmla="*/ 96 h 999"/>
                  <a:gd name="T8" fmla="*/ 99 w 1977"/>
                  <a:gd name="T9" fmla="*/ 94 h 999"/>
                  <a:gd name="T10" fmla="*/ 106 w 1977"/>
                  <a:gd name="T11" fmla="*/ 114 h 999"/>
                  <a:gd name="T12" fmla="*/ 124 w 1977"/>
                  <a:gd name="T13" fmla="*/ 124 h 999"/>
                  <a:gd name="T14" fmla="*/ 133 w 1977"/>
                  <a:gd name="T15" fmla="*/ 113 h 999"/>
                  <a:gd name="T16" fmla="*/ 141 w 1977"/>
                  <a:gd name="T17" fmla="*/ 60 h 999"/>
                  <a:gd name="T18" fmla="*/ 154 w 1977"/>
                  <a:gd name="T19" fmla="*/ 39 h 999"/>
                  <a:gd name="T20" fmla="*/ 175 w 1977"/>
                  <a:gd name="T21" fmla="*/ 26 h 999"/>
                  <a:gd name="T22" fmla="*/ 192 w 1977"/>
                  <a:gd name="T23" fmla="*/ 36 h 999"/>
                  <a:gd name="T24" fmla="*/ 209 w 1977"/>
                  <a:gd name="T25" fmla="*/ 37 h 999"/>
                  <a:gd name="T26" fmla="*/ 222 w 1977"/>
                  <a:gd name="T27" fmla="*/ 29 h 999"/>
                  <a:gd name="T28" fmla="*/ 243 w 1977"/>
                  <a:gd name="T29" fmla="*/ 57 h 999"/>
                  <a:gd name="T30" fmla="*/ 247 w 1977"/>
                  <a:gd name="T31" fmla="*/ 53 h 999"/>
                  <a:gd name="T32" fmla="*/ 239 w 1977"/>
                  <a:gd name="T33" fmla="*/ 33 h 999"/>
                  <a:gd name="T34" fmla="*/ 225 w 1977"/>
                  <a:gd name="T35" fmla="*/ 21 h 999"/>
                  <a:gd name="T36" fmla="*/ 220 w 1977"/>
                  <a:gd name="T37" fmla="*/ 23 h 999"/>
                  <a:gd name="T38" fmla="*/ 208 w 1977"/>
                  <a:gd name="T39" fmla="*/ 31 h 999"/>
                  <a:gd name="T40" fmla="*/ 197 w 1977"/>
                  <a:gd name="T41" fmla="*/ 31 h 999"/>
                  <a:gd name="T42" fmla="*/ 186 w 1977"/>
                  <a:gd name="T43" fmla="*/ 27 h 999"/>
                  <a:gd name="T44" fmla="*/ 188 w 1977"/>
                  <a:gd name="T45" fmla="*/ 14 h 999"/>
                  <a:gd name="T46" fmla="*/ 183 w 1977"/>
                  <a:gd name="T47" fmla="*/ 6 h 999"/>
                  <a:gd name="T48" fmla="*/ 169 w 1977"/>
                  <a:gd name="T49" fmla="*/ 23 h 999"/>
                  <a:gd name="T50" fmla="*/ 150 w 1977"/>
                  <a:gd name="T51" fmla="*/ 33 h 999"/>
                  <a:gd name="T52" fmla="*/ 138 w 1977"/>
                  <a:gd name="T53" fmla="*/ 51 h 999"/>
                  <a:gd name="T54" fmla="*/ 130 w 1977"/>
                  <a:gd name="T55" fmla="*/ 61 h 999"/>
                  <a:gd name="T56" fmla="*/ 111 w 1977"/>
                  <a:gd name="T57" fmla="*/ 58 h 999"/>
                  <a:gd name="T58" fmla="*/ 52 w 1977"/>
                  <a:gd name="T59" fmla="*/ 68 h 999"/>
                  <a:gd name="T60" fmla="*/ 28 w 1977"/>
                  <a:gd name="T61" fmla="*/ 69 h 999"/>
                  <a:gd name="T62" fmla="*/ 12 w 1977"/>
                  <a:gd name="T63" fmla="*/ 64 h 999"/>
                  <a:gd name="T64" fmla="*/ 2 w 1977"/>
                  <a:gd name="T65" fmla="*/ 63 h 999"/>
                  <a:gd name="T66" fmla="*/ 19 w 1977"/>
                  <a:gd name="T67" fmla="*/ 70 h 999"/>
                  <a:gd name="T68" fmla="*/ 27 w 1977"/>
                  <a:gd name="T69" fmla="*/ 73 h 999"/>
                  <a:gd name="T70" fmla="*/ 63 w 1977"/>
                  <a:gd name="T71" fmla="*/ 93 h 999"/>
                  <a:gd name="T72" fmla="*/ 49 w 1977"/>
                  <a:gd name="T73" fmla="*/ 72 h 999"/>
                  <a:gd name="T74" fmla="*/ 109 w 1977"/>
                  <a:gd name="T75" fmla="*/ 61 h 999"/>
                  <a:gd name="T76" fmla="*/ 128 w 1977"/>
                  <a:gd name="T77" fmla="*/ 63 h 999"/>
                  <a:gd name="T78" fmla="*/ 132 w 1977"/>
                  <a:gd name="T79" fmla="*/ 81 h 999"/>
                  <a:gd name="T80" fmla="*/ 124 w 1977"/>
                  <a:gd name="T81" fmla="*/ 72 h 999"/>
                  <a:gd name="T82" fmla="*/ 132 w 1977"/>
                  <a:gd name="T83" fmla="*/ 75 h 999"/>
                  <a:gd name="T84" fmla="*/ 120 w 1977"/>
                  <a:gd name="T85" fmla="*/ 64 h 999"/>
                  <a:gd name="T86" fmla="*/ 129 w 1977"/>
                  <a:gd name="T87" fmla="*/ 67 h 999"/>
                  <a:gd name="T88" fmla="*/ 133 w 1977"/>
                  <a:gd name="T89" fmla="*/ 68 h 999"/>
                  <a:gd name="T90" fmla="*/ 123 w 1977"/>
                  <a:gd name="T91" fmla="*/ 62 h 999"/>
                  <a:gd name="T92" fmla="*/ 120 w 1977"/>
                  <a:gd name="T93" fmla="*/ 64 h 999"/>
                  <a:gd name="T94" fmla="*/ 121 w 1977"/>
                  <a:gd name="T95" fmla="*/ 67 h 999"/>
                  <a:gd name="T96" fmla="*/ 122 w 1977"/>
                  <a:gd name="T97" fmla="*/ 70 h 999"/>
                  <a:gd name="T98" fmla="*/ 122 w 1977"/>
                  <a:gd name="T99" fmla="*/ 75 h 999"/>
                  <a:gd name="T100" fmla="*/ 117 w 1977"/>
                  <a:gd name="T101" fmla="*/ 82 h 999"/>
                  <a:gd name="T102" fmla="*/ 107 w 1977"/>
                  <a:gd name="T103" fmla="*/ 71 h 999"/>
                  <a:gd name="T104" fmla="*/ 100 w 1977"/>
                  <a:gd name="T105" fmla="*/ 76 h 999"/>
                  <a:gd name="T106" fmla="*/ 98 w 1977"/>
                  <a:gd name="T107" fmla="*/ 77 h 999"/>
                  <a:gd name="T108" fmla="*/ 103 w 1977"/>
                  <a:gd name="T109" fmla="*/ 79 h 999"/>
                  <a:gd name="T110" fmla="*/ 103 w 1977"/>
                  <a:gd name="T111" fmla="*/ 86 h 999"/>
                  <a:gd name="T112" fmla="*/ 106 w 1977"/>
                  <a:gd name="T113" fmla="*/ 90 h 999"/>
                  <a:gd name="T114" fmla="*/ 126 w 1977"/>
                  <a:gd name="T115" fmla="*/ 84 h 999"/>
                  <a:gd name="T116" fmla="*/ 119 w 1977"/>
                  <a:gd name="T117" fmla="*/ 96 h 999"/>
                  <a:gd name="T118" fmla="*/ 130 w 1977"/>
                  <a:gd name="T119" fmla="*/ 98 h 99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977"/>
                  <a:gd name="T181" fmla="*/ 0 h 999"/>
                  <a:gd name="T182" fmla="*/ 1977 w 1977"/>
                  <a:gd name="T183" fmla="*/ 999 h 99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977" h="999">
                    <a:moveTo>
                      <a:pt x="949" y="853"/>
                    </a:moveTo>
                    <a:lnTo>
                      <a:pt x="1027" y="827"/>
                    </a:lnTo>
                    <a:lnTo>
                      <a:pt x="1026" y="843"/>
                    </a:lnTo>
                    <a:lnTo>
                      <a:pt x="1024" y="860"/>
                    </a:lnTo>
                    <a:lnTo>
                      <a:pt x="1021" y="877"/>
                    </a:lnTo>
                    <a:lnTo>
                      <a:pt x="1017" y="894"/>
                    </a:lnTo>
                    <a:lnTo>
                      <a:pt x="1010" y="912"/>
                    </a:lnTo>
                    <a:lnTo>
                      <a:pt x="1001" y="927"/>
                    </a:lnTo>
                    <a:lnTo>
                      <a:pt x="989" y="941"/>
                    </a:lnTo>
                    <a:lnTo>
                      <a:pt x="974" y="952"/>
                    </a:lnTo>
                    <a:lnTo>
                      <a:pt x="959" y="954"/>
                    </a:lnTo>
                    <a:lnTo>
                      <a:pt x="944" y="952"/>
                    </a:lnTo>
                    <a:lnTo>
                      <a:pt x="929" y="946"/>
                    </a:lnTo>
                    <a:lnTo>
                      <a:pt x="914" y="937"/>
                    </a:lnTo>
                    <a:lnTo>
                      <a:pt x="900" y="926"/>
                    </a:lnTo>
                    <a:lnTo>
                      <a:pt x="888" y="913"/>
                    </a:lnTo>
                    <a:lnTo>
                      <a:pt x="876" y="897"/>
                    </a:lnTo>
                    <a:lnTo>
                      <a:pt x="867" y="881"/>
                    </a:lnTo>
                    <a:lnTo>
                      <a:pt x="949" y="853"/>
                    </a:lnTo>
                    <a:lnTo>
                      <a:pt x="942" y="822"/>
                    </a:lnTo>
                    <a:lnTo>
                      <a:pt x="857" y="852"/>
                    </a:lnTo>
                    <a:lnTo>
                      <a:pt x="848" y="845"/>
                    </a:lnTo>
                    <a:lnTo>
                      <a:pt x="842" y="835"/>
                    </a:lnTo>
                    <a:lnTo>
                      <a:pt x="837" y="823"/>
                    </a:lnTo>
                    <a:lnTo>
                      <a:pt x="830" y="812"/>
                    </a:lnTo>
                    <a:lnTo>
                      <a:pt x="843" y="806"/>
                    </a:lnTo>
                    <a:lnTo>
                      <a:pt x="858" y="801"/>
                    </a:lnTo>
                    <a:lnTo>
                      <a:pt x="873" y="795"/>
                    </a:lnTo>
                    <a:lnTo>
                      <a:pt x="889" y="790"/>
                    </a:lnTo>
                    <a:lnTo>
                      <a:pt x="905" y="784"/>
                    </a:lnTo>
                    <a:lnTo>
                      <a:pt x="921" y="779"/>
                    </a:lnTo>
                    <a:lnTo>
                      <a:pt x="935" y="775"/>
                    </a:lnTo>
                    <a:lnTo>
                      <a:pt x="949" y="770"/>
                    </a:lnTo>
                    <a:lnTo>
                      <a:pt x="941" y="740"/>
                    </a:lnTo>
                    <a:lnTo>
                      <a:pt x="836" y="775"/>
                    </a:lnTo>
                    <a:lnTo>
                      <a:pt x="835" y="772"/>
                    </a:lnTo>
                    <a:lnTo>
                      <a:pt x="835" y="769"/>
                    </a:lnTo>
                    <a:lnTo>
                      <a:pt x="835" y="765"/>
                    </a:lnTo>
                    <a:lnTo>
                      <a:pt x="835" y="761"/>
                    </a:lnTo>
                    <a:lnTo>
                      <a:pt x="792" y="757"/>
                    </a:lnTo>
                    <a:lnTo>
                      <a:pt x="792" y="779"/>
                    </a:lnTo>
                    <a:lnTo>
                      <a:pt x="794" y="800"/>
                    </a:lnTo>
                    <a:lnTo>
                      <a:pt x="799" y="822"/>
                    </a:lnTo>
                    <a:lnTo>
                      <a:pt x="806" y="841"/>
                    </a:lnTo>
                    <a:lnTo>
                      <a:pt x="814" y="862"/>
                    </a:lnTo>
                    <a:lnTo>
                      <a:pt x="823" y="882"/>
                    </a:lnTo>
                    <a:lnTo>
                      <a:pt x="835" y="900"/>
                    </a:lnTo>
                    <a:lnTo>
                      <a:pt x="846" y="919"/>
                    </a:lnTo>
                    <a:lnTo>
                      <a:pt x="860" y="936"/>
                    </a:lnTo>
                    <a:lnTo>
                      <a:pt x="875" y="953"/>
                    </a:lnTo>
                    <a:lnTo>
                      <a:pt x="891" y="968"/>
                    </a:lnTo>
                    <a:lnTo>
                      <a:pt x="908" y="980"/>
                    </a:lnTo>
                    <a:lnTo>
                      <a:pt x="927" y="990"/>
                    </a:lnTo>
                    <a:lnTo>
                      <a:pt x="946" y="996"/>
                    </a:lnTo>
                    <a:lnTo>
                      <a:pt x="967" y="999"/>
                    </a:lnTo>
                    <a:lnTo>
                      <a:pt x="989" y="997"/>
                    </a:lnTo>
                    <a:lnTo>
                      <a:pt x="1005" y="992"/>
                    </a:lnTo>
                    <a:lnTo>
                      <a:pt x="1019" y="986"/>
                    </a:lnTo>
                    <a:lnTo>
                      <a:pt x="1030" y="976"/>
                    </a:lnTo>
                    <a:lnTo>
                      <a:pt x="1041" y="965"/>
                    </a:lnTo>
                    <a:lnTo>
                      <a:pt x="1048" y="952"/>
                    </a:lnTo>
                    <a:lnTo>
                      <a:pt x="1055" y="938"/>
                    </a:lnTo>
                    <a:lnTo>
                      <a:pt x="1060" y="923"/>
                    </a:lnTo>
                    <a:lnTo>
                      <a:pt x="1064" y="908"/>
                    </a:lnTo>
                    <a:lnTo>
                      <a:pt x="1098" y="629"/>
                    </a:lnTo>
                    <a:lnTo>
                      <a:pt x="1101" y="609"/>
                    </a:lnTo>
                    <a:lnTo>
                      <a:pt x="1104" y="587"/>
                    </a:lnTo>
                    <a:lnTo>
                      <a:pt x="1108" y="566"/>
                    </a:lnTo>
                    <a:lnTo>
                      <a:pt x="1112" y="545"/>
                    </a:lnTo>
                    <a:lnTo>
                      <a:pt x="1117" y="525"/>
                    </a:lnTo>
                    <a:lnTo>
                      <a:pt x="1121" y="505"/>
                    </a:lnTo>
                    <a:lnTo>
                      <a:pt x="1128" y="485"/>
                    </a:lnTo>
                    <a:lnTo>
                      <a:pt x="1135" y="466"/>
                    </a:lnTo>
                    <a:lnTo>
                      <a:pt x="1143" y="443"/>
                    </a:lnTo>
                    <a:lnTo>
                      <a:pt x="1154" y="420"/>
                    </a:lnTo>
                    <a:lnTo>
                      <a:pt x="1165" y="398"/>
                    </a:lnTo>
                    <a:lnTo>
                      <a:pt x="1179" y="376"/>
                    </a:lnTo>
                    <a:lnTo>
                      <a:pt x="1194" y="355"/>
                    </a:lnTo>
                    <a:lnTo>
                      <a:pt x="1209" y="335"/>
                    </a:lnTo>
                    <a:lnTo>
                      <a:pt x="1226" y="316"/>
                    </a:lnTo>
                    <a:lnTo>
                      <a:pt x="1245" y="298"/>
                    </a:lnTo>
                    <a:lnTo>
                      <a:pt x="1264" y="282"/>
                    </a:lnTo>
                    <a:lnTo>
                      <a:pt x="1284" y="265"/>
                    </a:lnTo>
                    <a:lnTo>
                      <a:pt x="1306" y="252"/>
                    </a:lnTo>
                    <a:lnTo>
                      <a:pt x="1328" y="240"/>
                    </a:lnTo>
                    <a:lnTo>
                      <a:pt x="1351" y="230"/>
                    </a:lnTo>
                    <a:lnTo>
                      <a:pt x="1374" y="220"/>
                    </a:lnTo>
                    <a:lnTo>
                      <a:pt x="1398" y="215"/>
                    </a:lnTo>
                    <a:lnTo>
                      <a:pt x="1423" y="210"/>
                    </a:lnTo>
                    <a:lnTo>
                      <a:pt x="1437" y="226"/>
                    </a:lnTo>
                    <a:lnTo>
                      <a:pt x="1450" y="240"/>
                    </a:lnTo>
                    <a:lnTo>
                      <a:pt x="1462" y="254"/>
                    </a:lnTo>
                    <a:lnTo>
                      <a:pt x="1476" y="265"/>
                    </a:lnTo>
                    <a:lnTo>
                      <a:pt x="1492" y="276"/>
                    </a:lnTo>
                    <a:lnTo>
                      <a:pt x="1511" y="285"/>
                    </a:lnTo>
                    <a:lnTo>
                      <a:pt x="1534" y="294"/>
                    </a:lnTo>
                    <a:lnTo>
                      <a:pt x="1561" y="302"/>
                    </a:lnTo>
                    <a:lnTo>
                      <a:pt x="1578" y="306"/>
                    </a:lnTo>
                    <a:lnTo>
                      <a:pt x="1593" y="307"/>
                    </a:lnTo>
                    <a:lnTo>
                      <a:pt x="1609" y="308"/>
                    </a:lnTo>
                    <a:lnTo>
                      <a:pt x="1624" y="308"/>
                    </a:lnTo>
                    <a:lnTo>
                      <a:pt x="1639" y="306"/>
                    </a:lnTo>
                    <a:lnTo>
                      <a:pt x="1652" y="303"/>
                    </a:lnTo>
                    <a:lnTo>
                      <a:pt x="1667" y="300"/>
                    </a:lnTo>
                    <a:lnTo>
                      <a:pt x="1681" y="294"/>
                    </a:lnTo>
                    <a:lnTo>
                      <a:pt x="1695" y="290"/>
                    </a:lnTo>
                    <a:lnTo>
                      <a:pt x="1708" y="283"/>
                    </a:lnTo>
                    <a:lnTo>
                      <a:pt x="1722" y="276"/>
                    </a:lnTo>
                    <a:lnTo>
                      <a:pt x="1734" y="268"/>
                    </a:lnTo>
                    <a:lnTo>
                      <a:pt x="1746" y="259"/>
                    </a:lnTo>
                    <a:lnTo>
                      <a:pt x="1758" y="249"/>
                    </a:lnTo>
                    <a:lnTo>
                      <a:pt x="1770" y="239"/>
                    </a:lnTo>
                    <a:lnTo>
                      <a:pt x="1781" y="229"/>
                    </a:lnTo>
                    <a:lnTo>
                      <a:pt x="1818" y="249"/>
                    </a:lnTo>
                    <a:lnTo>
                      <a:pt x="1850" y="275"/>
                    </a:lnTo>
                    <a:lnTo>
                      <a:pt x="1878" y="305"/>
                    </a:lnTo>
                    <a:lnTo>
                      <a:pt x="1902" y="339"/>
                    </a:lnTo>
                    <a:lnTo>
                      <a:pt x="1921" y="376"/>
                    </a:lnTo>
                    <a:lnTo>
                      <a:pt x="1936" y="416"/>
                    </a:lnTo>
                    <a:lnTo>
                      <a:pt x="1944" y="457"/>
                    </a:lnTo>
                    <a:lnTo>
                      <a:pt x="1947" y="499"/>
                    </a:lnTo>
                    <a:lnTo>
                      <a:pt x="1950" y="528"/>
                    </a:lnTo>
                    <a:lnTo>
                      <a:pt x="1953" y="560"/>
                    </a:lnTo>
                    <a:lnTo>
                      <a:pt x="1956" y="585"/>
                    </a:lnTo>
                    <a:lnTo>
                      <a:pt x="1960" y="591"/>
                    </a:lnTo>
                    <a:lnTo>
                      <a:pt x="1973" y="540"/>
                    </a:lnTo>
                    <a:lnTo>
                      <a:pt x="1977" y="485"/>
                    </a:lnTo>
                    <a:lnTo>
                      <a:pt x="1976" y="430"/>
                    </a:lnTo>
                    <a:lnTo>
                      <a:pt x="1967" y="378"/>
                    </a:lnTo>
                    <a:lnTo>
                      <a:pt x="1962" y="361"/>
                    </a:lnTo>
                    <a:lnTo>
                      <a:pt x="1956" y="344"/>
                    </a:lnTo>
                    <a:lnTo>
                      <a:pt x="1950" y="326"/>
                    </a:lnTo>
                    <a:lnTo>
                      <a:pt x="1940" y="310"/>
                    </a:lnTo>
                    <a:lnTo>
                      <a:pt x="1931" y="295"/>
                    </a:lnTo>
                    <a:lnTo>
                      <a:pt x="1921" y="280"/>
                    </a:lnTo>
                    <a:lnTo>
                      <a:pt x="1909" y="265"/>
                    </a:lnTo>
                    <a:lnTo>
                      <a:pt x="1897" y="252"/>
                    </a:lnTo>
                    <a:lnTo>
                      <a:pt x="1884" y="239"/>
                    </a:lnTo>
                    <a:lnTo>
                      <a:pt x="1870" y="226"/>
                    </a:lnTo>
                    <a:lnTo>
                      <a:pt x="1856" y="214"/>
                    </a:lnTo>
                    <a:lnTo>
                      <a:pt x="1841" y="202"/>
                    </a:lnTo>
                    <a:lnTo>
                      <a:pt x="1826" y="191"/>
                    </a:lnTo>
                    <a:lnTo>
                      <a:pt x="1810" y="180"/>
                    </a:lnTo>
                    <a:lnTo>
                      <a:pt x="1795" y="171"/>
                    </a:lnTo>
                    <a:lnTo>
                      <a:pt x="1779" y="162"/>
                    </a:lnTo>
                    <a:lnTo>
                      <a:pt x="1776" y="163"/>
                    </a:lnTo>
                    <a:lnTo>
                      <a:pt x="1773" y="164"/>
                    </a:lnTo>
                    <a:lnTo>
                      <a:pt x="1771" y="165"/>
                    </a:lnTo>
                    <a:lnTo>
                      <a:pt x="1769" y="167"/>
                    </a:lnTo>
                    <a:lnTo>
                      <a:pt x="1765" y="171"/>
                    </a:lnTo>
                    <a:lnTo>
                      <a:pt x="1761" y="177"/>
                    </a:lnTo>
                    <a:lnTo>
                      <a:pt x="1753" y="185"/>
                    </a:lnTo>
                    <a:lnTo>
                      <a:pt x="1743" y="195"/>
                    </a:lnTo>
                    <a:lnTo>
                      <a:pt x="1730" y="208"/>
                    </a:lnTo>
                    <a:lnTo>
                      <a:pt x="1717" y="218"/>
                    </a:lnTo>
                    <a:lnTo>
                      <a:pt x="1705" y="227"/>
                    </a:lnTo>
                    <a:lnTo>
                      <a:pt x="1694" y="235"/>
                    </a:lnTo>
                    <a:lnTo>
                      <a:pt x="1683" y="241"/>
                    </a:lnTo>
                    <a:lnTo>
                      <a:pt x="1673" y="247"/>
                    </a:lnTo>
                    <a:lnTo>
                      <a:pt x="1664" y="250"/>
                    </a:lnTo>
                    <a:lnTo>
                      <a:pt x="1654" y="254"/>
                    </a:lnTo>
                    <a:lnTo>
                      <a:pt x="1643" y="255"/>
                    </a:lnTo>
                    <a:lnTo>
                      <a:pt x="1633" y="256"/>
                    </a:lnTo>
                    <a:lnTo>
                      <a:pt x="1622" y="257"/>
                    </a:lnTo>
                    <a:lnTo>
                      <a:pt x="1611" y="257"/>
                    </a:lnTo>
                    <a:lnTo>
                      <a:pt x="1598" y="256"/>
                    </a:lnTo>
                    <a:lnTo>
                      <a:pt x="1584" y="256"/>
                    </a:lnTo>
                    <a:lnTo>
                      <a:pt x="1569" y="255"/>
                    </a:lnTo>
                    <a:lnTo>
                      <a:pt x="1553" y="254"/>
                    </a:lnTo>
                    <a:lnTo>
                      <a:pt x="1543" y="249"/>
                    </a:lnTo>
                    <a:lnTo>
                      <a:pt x="1531" y="246"/>
                    </a:lnTo>
                    <a:lnTo>
                      <a:pt x="1521" y="241"/>
                    </a:lnTo>
                    <a:lnTo>
                      <a:pt x="1510" y="237"/>
                    </a:lnTo>
                    <a:lnTo>
                      <a:pt x="1499" y="232"/>
                    </a:lnTo>
                    <a:lnTo>
                      <a:pt x="1489" y="225"/>
                    </a:lnTo>
                    <a:lnTo>
                      <a:pt x="1481" y="217"/>
                    </a:lnTo>
                    <a:lnTo>
                      <a:pt x="1473" y="208"/>
                    </a:lnTo>
                    <a:lnTo>
                      <a:pt x="1476" y="204"/>
                    </a:lnTo>
                    <a:lnTo>
                      <a:pt x="1480" y="200"/>
                    </a:lnTo>
                    <a:lnTo>
                      <a:pt x="1482" y="195"/>
                    </a:lnTo>
                    <a:lnTo>
                      <a:pt x="1485" y="191"/>
                    </a:lnTo>
                    <a:lnTo>
                      <a:pt x="1493" y="166"/>
                    </a:lnTo>
                    <a:lnTo>
                      <a:pt x="1497" y="141"/>
                    </a:lnTo>
                    <a:lnTo>
                      <a:pt x="1497" y="116"/>
                    </a:lnTo>
                    <a:lnTo>
                      <a:pt x="1495" y="91"/>
                    </a:lnTo>
                    <a:lnTo>
                      <a:pt x="1489" y="66"/>
                    </a:lnTo>
                    <a:lnTo>
                      <a:pt x="1480" y="43"/>
                    </a:lnTo>
                    <a:lnTo>
                      <a:pt x="1468" y="21"/>
                    </a:lnTo>
                    <a:lnTo>
                      <a:pt x="1454" y="0"/>
                    </a:lnTo>
                    <a:lnTo>
                      <a:pt x="1453" y="6"/>
                    </a:lnTo>
                    <a:lnTo>
                      <a:pt x="1454" y="25"/>
                    </a:lnTo>
                    <a:lnTo>
                      <a:pt x="1457" y="50"/>
                    </a:lnTo>
                    <a:lnTo>
                      <a:pt x="1458" y="80"/>
                    </a:lnTo>
                    <a:lnTo>
                      <a:pt x="1455" y="112"/>
                    </a:lnTo>
                    <a:lnTo>
                      <a:pt x="1450" y="141"/>
                    </a:lnTo>
                    <a:lnTo>
                      <a:pt x="1437" y="164"/>
                    </a:lnTo>
                    <a:lnTo>
                      <a:pt x="1416" y="178"/>
                    </a:lnTo>
                    <a:lnTo>
                      <a:pt x="1393" y="178"/>
                    </a:lnTo>
                    <a:lnTo>
                      <a:pt x="1370" y="180"/>
                    </a:lnTo>
                    <a:lnTo>
                      <a:pt x="1348" y="185"/>
                    </a:lnTo>
                    <a:lnTo>
                      <a:pt x="1326" y="191"/>
                    </a:lnTo>
                    <a:lnTo>
                      <a:pt x="1306" y="197"/>
                    </a:lnTo>
                    <a:lnTo>
                      <a:pt x="1285" y="207"/>
                    </a:lnTo>
                    <a:lnTo>
                      <a:pt x="1265" y="216"/>
                    </a:lnTo>
                    <a:lnTo>
                      <a:pt x="1246" y="227"/>
                    </a:lnTo>
                    <a:lnTo>
                      <a:pt x="1227" y="240"/>
                    </a:lnTo>
                    <a:lnTo>
                      <a:pt x="1209" y="254"/>
                    </a:lnTo>
                    <a:lnTo>
                      <a:pt x="1193" y="269"/>
                    </a:lnTo>
                    <a:lnTo>
                      <a:pt x="1177" y="285"/>
                    </a:lnTo>
                    <a:lnTo>
                      <a:pt x="1162" y="301"/>
                    </a:lnTo>
                    <a:lnTo>
                      <a:pt x="1148" y="320"/>
                    </a:lnTo>
                    <a:lnTo>
                      <a:pt x="1134" y="338"/>
                    </a:lnTo>
                    <a:lnTo>
                      <a:pt x="1123" y="356"/>
                    </a:lnTo>
                    <a:lnTo>
                      <a:pt x="1113" y="374"/>
                    </a:lnTo>
                    <a:lnTo>
                      <a:pt x="1105" y="392"/>
                    </a:lnTo>
                    <a:lnTo>
                      <a:pt x="1100" y="411"/>
                    </a:lnTo>
                    <a:lnTo>
                      <a:pt x="1095" y="429"/>
                    </a:lnTo>
                    <a:lnTo>
                      <a:pt x="1090" y="447"/>
                    </a:lnTo>
                    <a:lnTo>
                      <a:pt x="1086" y="467"/>
                    </a:lnTo>
                    <a:lnTo>
                      <a:pt x="1081" y="485"/>
                    </a:lnTo>
                    <a:lnTo>
                      <a:pt x="1077" y="504"/>
                    </a:lnTo>
                    <a:lnTo>
                      <a:pt x="1067" y="499"/>
                    </a:lnTo>
                    <a:lnTo>
                      <a:pt x="1055" y="495"/>
                    </a:lnTo>
                    <a:lnTo>
                      <a:pt x="1039" y="490"/>
                    </a:lnTo>
                    <a:lnTo>
                      <a:pt x="1022" y="484"/>
                    </a:lnTo>
                    <a:lnTo>
                      <a:pt x="1006" y="477"/>
                    </a:lnTo>
                    <a:lnTo>
                      <a:pt x="991" y="471"/>
                    </a:lnTo>
                    <a:lnTo>
                      <a:pt x="981" y="464"/>
                    </a:lnTo>
                    <a:lnTo>
                      <a:pt x="976" y="456"/>
                    </a:lnTo>
                    <a:lnTo>
                      <a:pt x="956" y="459"/>
                    </a:lnTo>
                    <a:lnTo>
                      <a:pt x="923" y="465"/>
                    </a:lnTo>
                    <a:lnTo>
                      <a:pt x="882" y="471"/>
                    </a:lnTo>
                    <a:lnTo>
                      <a:pt x="832" y="480"/>
                    </a:lnTo>
                    <a:lnTo>
                      <a:pt x="777" y="489"/>
                    </a:lnTo>
                    <a:lnTo>
                      <a:pt x="717" y="498"/>
                    </a:lnTo>
                    <a:lnTo>
                      <a:pt x="655" y="509"/>
                    </a:lnTo>
                    <a:lnTo>
                      <a:pt x="592" y="519"/>
                    </a:lnTo>
                    <a:lnTo>
                      <a:pt x="529" y="529"/>
                    </a:lnTo>
                    <a:lnTo>
                      <a:pt x="471" y="540"/>
                    </a:lnTo>
                    <a:lnTo>
                      <a:pt x="415" y="549"/>
                    </a:lnTo>
                    <a:lnTo>
                      <a:pt x="366" y="557"/>
                    </a:lnTo>
                    <a:lnTo>
                      <a:pt x="324" y="564"/>
                    </a:lnTo>
                    <a:lnTo>
                      <a:pt x="293" y="568"/>
                    </a:lnTo>
                    <a:lnTo>
                      <a:pt x="273" y="572"/>
                    </a:lnTo>
                    <a:lnTo>
                      <a:pt x="266" y="573"/>
                    </a:lnTo>
                    <a:lnTo>
                      <a:pt x="250" y="568"/>
                    </a:lnTo>
                    <a:lnTo>
                      <a:pt x="233" y="563"/>
                    </a:lnTo>
                    <a:lnTo>
                      <a:pt x="218" y="558"/>
                    </a:lnTo>
                    <a:lnTo>
                      <a:pt x="202" y="552"/>
                    </a:lnTo>
                    <a:lnTo>
                      <a:pt x="186" y="547"/>
                    </a:lnTo>
                    <a:lnTo>
                      <a:pt x="170" y="541"/>
                    </a:lnTo>
                    <a:lnTo>
                      <a:pt x="155" y="536"/>
                    </a:lnTo>
                    <a:lnTo>
                      <a:pt x="139" y="530"/>
                    </a:lnTo>
                    <a:lnTo>
                      <a:pt x="123" y="525"/>
                    </a:lnTo>
                    <a:lnTo>
                      <a:pt x="107" y="520"/>
                    </a:lnTo>
                    <a:lnTo>
                      <a:pt x="92" y="514"/>
                    </a:lnTo>
                    <a:lnTo>
                      <a:pt x="76" y="510"/>
                    </a:lnTo>
                    <a:lnTo>
                      <a:pt x="60" y="505"/>
                    </a:lnTo>
                    <a:lnTo>
                      <a:pt x="43" y="500"/>
                    </a:lnTo>
                    <a:lnTo>
                      <a:pt x="27" y="496"/>
                    </a:lnTo>
                    <a:lnTo>
                      <a:pt x="11" y="491"/>
                    </a:lnTo>
                    <a:lnTo>
                      <a:pt x="0" y="503"/>
                    </a:lnTo>
                    <a:lnTo>
                      <a:pt x="3" y="505"/>
                    </a:lnTo>
                    <a:lnTo>
                      <a:pt x="10" y="509"/>
                    </a:lnTo>
                    <a:lnTo>
                      <a:pt x="22" y="513"/>
                    </a:lnTo>
                    <a:lnTo>
                      <a:pt x="35" y="519"/>
                    </a:lnTo>
                    <a:lnTo>
                      <a:pt x="53" y="525"/>
                    </a:lnTo>
                    <a:lnTo>
                      <a:pt x="71" y="532"/>
                    </a:lnTo>
                    <a:lnTo>
                      <a:pt x="91" y="540"/>
                    </a:lnTo>
                    <a:lnTo>
                      <a:pt x="110" y="547"/>
                    </a:lnTo>
                    <a:lnTo>
                      <a:pt x="130" y="555"/>
                    </a:lnTo>
                    <a:lnTo>
                      <a:pt x="149" y="562"/>
                    </a:lnTo>
                    <a:lnTo>
                      <a:pt x="168" y="568"/>
                    </a:lnTo>
                    <a:lnTo>
                      <a:pt x="184" y="574"/>
                    </a:lnTo>
                    <a:lnTo>
                      <a:pt x="198" y="580"/>
                    </a:lnTo>
                    <a:lnTo>
                      <a:pt x="208" y="583"/>
                    </a:lnTo>
                    <a:lnTo>
                      <a:pt x="215" y="586"/>
                    </a:lnTo>
                    <a:lnTo>
                      <a:pt x="217" y="587"/>
                    </a:lnTo>
                    <a:lnTo>
                      <a:pt x="216" y="587"/>
                    </a:lnTo>
                    <a:lnTo>
                      <a:pt x="213" y="588"/>
                    </a:lnTo>
                    <a:lnTo>
                      <a:pt x="208" y="590"/>
                    </a:lnTo>
                    <a:lnTo>
                      <a:pt x="202" y="593"/>
                    </a:lnTo>
                    <a:lnTo>
                      <a:pt x="195" y="595"/>
                    </a:lnTo>
                    <a:lnTo>
                      <a:pt x="190" y="598"/>
                    </a:lnTo>
                    <a:lnTo>
                      <a:pt x="184" y="601"/>
                    </a:lnTo>
                    <a:lnTo>
                      <a:pt x="179" y="604"/>
                    </a:lnTo>
                    <a:lnTo>
                      <a:pt x="491" y="741"/>
                    </a:lnTo>
                    <a:lnTo>
                      <a:pt x="497" y="744"/>
                    </a:lnTo>
                    <a:lnTo>
                      <a:pt x="503" y="745"/>
                    </a:lnTo>
                    <a:lnTo>
                      <a:pt x="509" y="745"/>
                    </a:lnTo>
                    <a:lnTo>
                      <a:pt x="514" y="740"/>
                    </a:lnTo>
                    <a:lnTo>
                      <a:pt x="246" y="612"/>
                    </a:lnTo>
                    <a:lnTo>
                      <a:pt x="265" y="608"/>
                    </a:lnTo>
                    <a:lnTo>
                      <a:pt x="296" y="602"/>
                    </a:lnTo>
                    <a:lnTo>
                      <a:pt x="336" y="593"/>
                    </a:lnTo>
                    <a:lnTo>
                      <a:pt x="385" y="583"/>
                    </a:lnTo>
                    <a:lnTo>
                      <a:pt x="442" y="573"/>
                    </a:lnTo>
                    <a:lnTo>
                      <a:pt x="503" y="562"/>
                    </a:lnTo>
                    <a:lnTo>
                      <a:pt x="567" y="549"/>
                    </a:lnTo>
                    <a:lnTo>
                      <a:pt x="632" y="537"/>
                    </a:lnTo>
                    <a:lnTo>
                      <a:pt x="696" y="526"/>
                    </a:lnTo>
                    <a:lnTo>
                      <a:pt x="758" y="514"/>
                    </a:lnTo>
                    <a:lnTo>
                      <a:pt x="815" y="504"/>
                    </a:lnTo>
                    <a:lnTo>
                      <a:pt x="866" y="494"/>
                    </a:lnTo>
                    <a:lnTo>
                      <a:pt x="910" y="487"/>
                    </a:lnTo>
                    <a:lnTo>
                      <a:pt x="942" y="480"/>
                    </a:lnTo>
                    <a:lnTo>
                      <a:pt x="964" y="476"/>
                    </a:lnTo>
                    <a:lnTo>
                      <a:pt x="971" y="475"/>
                    </a:lnTo>
                    <a:lnTo>
                      <a:pt x="983" y="482"/>
                    </a:lnTo>
                    <a:lnTo>
                      <a:pt x="996" y="489"/>
                    </a:lnTo>
                    <a:lnTo>
                      <a:pt x="1010" y="496"/>
                    </a:lnTo>
                    <a:lnTo>
                      <a:pt x="1024" y="504"/>
                    </a:lnTo>
                    <a:lnTo>
                      <a:pt x="1036" y="512"/>
                    </a:lnTo>
                    <a:lnTo>
                      <a:pt x="1049" y="520"/>
                    </a:lnTo>
                    <a:lnTo>
                      <a:pt x="1062" y="528"/>
                    </a:lnTo>
                    <a:lnTo>
                      <a:pt x="1073" y="537"/>
                    </a:lnTo>
                    <a:lnTo>
                      <a:pt x="1072" y="567"/>
                    </a:lnTo>
                    <a:lnTo>
                      <a:pt x="1067" y="595"/>
                    </a:lnTo>
                    <a:lnTo>
                      <a:pt x="1062" y="624"/>
                    </a:lnTo>
                    <a:lnTo>
                      <a:pt x="1055" y="650"/>
                    </a:lnTo>
                    <a:lnTo>
                      <a:pt x="1047" y="641"/>
                    </a:lnTo>
                    <a:lnTo>
                      <a:pt x="1039" y="632"/>
                    </a:lnTo>
                    <a:lnTo>
                      <a:pt x="1030" y="623"/>
                    </a:lnTo>
                    <a:lnTo>
                      <a:pt x="1022" y="615"/>
                    </a:lnTo>
                    <a:lnTo>
                      <a:pt x="1014" y="606"/>
                    </a:lnTo>
                    <a:lnTo>
                      <a:pt x="1006" y="598"/>
                    </a:lnTo>
                    <a:lnTo>
                      <a:pt x="997" y="590"/>
                    </a:lnTo>
                    <a:lnTo>
                      <a:pt x="987" y="583"/>
                    </a:lnTo>
                    <a:lnTo>
                      <a:pt x="995" y="583"/>
                    </a:lnTo>
                    <a:lnTo>
                      <a:pt x="1003" y="586"/>
                    </a:lnTo>
                    <a:lnTo>
                      <a:pt x="1011" y="591"/>
                    </a:lnTo>
                    <a:lnTo>
                      <a:pt x="1018" y="597"/>
                    </a:lnTo>
                    <a:lnTo>
                      <a:pt x="1026" y="603"/>
                    </a:lnTo>
                    <a:lnTo>
                      <a:pt x="1034" y="605"/>
                    </a:lnTo>
                    <a:lnTo>
                      <a:pt x="1042" y="605"/>
                    </a:lnTo>
                    <a:lnTo>
                      <a:pt x="1051" y="601"/>
                    </a:lnTo>
                    <a:lnTo>
                      <a:pt x="1043" y="587"/>
                    </a:lnTo>
                    <a:lnTo>
                      <a:pt x="1033" y="574"/>
                    </a:lnTo>
                    <a:lnTo>
                      <a:pt x="1022" y="563"/>
                    </a:lnTo>
                    <a:lnTo>
                      <a:pt x="1010" y="551"/>
                    </a:lnTo>
                    <a:lnTo>
                      <a:pt x="997" y="541"/>
                    </a:lnTo>
                    <a:lnTo>
                      <a:pt x="983" y="532"/>
                    </a:lnTo>
                    <a:lnTo>
                      <a:pt x="969" y="524"/>
                    </a:lnTo>
                    <a:lnTo>
                      <a:pt x="956" y="517"/>
                    </a:lnTo>
                    <a:lnTo>
                      <a:pt x="965" y="518"/>
                    </a:lnTo>
                    <a:lnTo>
                      <a:pt x="974" y="519"/>
                    </a:lnTo>
                    <a:lnTo>
                      <a:pt x="983" y="521"/>
                    </a:lnTo>
                    <a:lnTo>
                      <a:pt x="992" y="524"/>
                    </a:lnTo>
                    <a:lnTo>
                      <a:pt x="1002" y="526"/>
                    </a:lnTo>
                    <a:lnTo>
                      <a:pt x="1011" y="529"/>
                    </a:lnTo>
                    <a:lnTo>
                      <a:pt x="1019" y="533"/>
                    </a:lnTo>
                    <a:lnTo>
                      <a:pt x="1027" y="537"/>
                    </a:lnTo>
                    <a:lnTo>
                      <a:pt x="1032" y="538"/>
                    </a:lnTo>
                    <a:lnTo>
                      <a:pt x="1036" y="542"/>
                    </a:lnTo>
                    <a:lnTo>
                      <a:pt x="1041" y="547"/>
                    </a:lnTo>
                    <a:lnTo>
                      <a:pt x="1044" y="550"/>
                    </a:lnTo>
                    <a:lnTo>
                      <a:pt x="1049" y="555"/>
                    </a:lnTo>
                    <a:lnTo>
                      <a:pt x="1053" y="556"/>
                    </a:lnTo>
                    <a:lnTo>
                      <a:pt x="1058" y="555"/>
                    </a:lnTo>
                    <a:lnTo>
                      <a:pt x="1064" y="550"/>
                    </a:lnTo>
                    <a:lnTo>
                      <a:pt x="1056" y="540"/>
                    </a:lnTo>
                    <a:lnTo>
                      <a:pt x="1047" y="532"/>
                    </a:lnTo>
                    <a:lnTo>
                      <a:pt x="1036" y="525"/>
                    </a:lnTo>
                    <a:lnTo>
                      <a:pt x="1026" y="519"/>
                    </a:lnTo>
                    <a:lnTo>
                      <a:pt x="1014" y="514"/>
                    </a:lnTo>
                    <a:lnTo>
                      <a:pt x="1003" y="511"/>
                    </a:lnTo>
                    <a:lnTo>
                      <a:pt x="990" y="506"/>
                    </a:lnTo>
                    <a:lnTo>
                      <a:pt x="979" y="503"/>
                    </a:lnTo>
                    <a:lnTo>
                      <a:pt x="972" y="500"/>
                    </a:lnTo>
                    <a:lnTo>
                      <a:pt x="964" y="499"/>
                    </a:lnTo>
                    <a:lnTo>
                      <a:pt x="957" y="499"/>
                    </a:lnTo>
                    <a:lnTo>
                      <a:pt x="951" y="504"/>
                    </a:lnTo>
                    <a:lnTo>
                      <a:pt x="951" y="507"/>
                    </a:lnTo>
                    <a:lnTo>
                      <a:pt x="952" y="511"/>
                    </a:lnTo>
                    <a:lnTo>
                      <a:pt x="953" y="513"/>
                    </a:lnTo>
                    <a:lnTo>
                      <a:pt x="956" y="515"/>
                    </a:lnTo>
                    <a:lnTo>
                      <a:pt x="948" y="518"/>
                    </a:lnTo>
                    <a:lnTo>
                      <a:pt x="938" y="519"/>
                    </a:lnTo>
                    <a:lnTo>
                      <a:pt x="931" y="521"/>
                    </a:lnTo>
                    <a:lnTo>
                      <a:pt x="930" y="530"/>
                    </a:lnTo>
                    <a:lnTo>
                      <a:pt x="939" y="534"/>
                    </a:lnTo>
                    <a:lnTo>
                      <a:pt x="949" y="537"/>
                    </a:lnTo>
                    <a:lnTo>
                      <a:pt x="958" y="541"/>
                    </a:lnTo>
                    <a:lnTo>
                      <a:pt x="968" y="543"/>
                    </a:lnTo>
                    <a:lnTo>
                      <a:pt x="976" y="547"/>
                    </a:lnTo>
                    <a:lnTo>
                      <a:pt x="986" y="551"/>
                    </a:lnTo>
                    <a:lnTo>
                      <a:pt x="994" y="557"/>
                    </a:lnTo>
                    <a:lnTo>
                      <a:pt x="1002" y="563"/>
                    </a:lnTo>
                    <a:lnTo>
                      <a:pt x="995" y="564"/>
                    </a:lnTo>
                    <a:lnTo>
                      <a:pt x="987" y="564"/>
                    </a:lnTo>
                    <a:lnTo>
                      <a:pt x="980" y="563"/>
                    </a:lnTo>
                    <a:lnTo>
                      <a:pt x="972" y="560"/>
                    </a:lnTo>
                    <a:lnTo>
                      <a:pt x="964" y="558"/>
                    </a:lnTo>
                    <a:lnTo>
                      <a:pt x="956" y="557"/>
                    </a:lnTo>
                    <a:lnTo>
                      <a:pt x="949" y="559"/>
                    </a:lnTo>
                    <a:lnTo>
                      <a:pt x="941" y="563"/>
                    </a:lnTo>
                    <a:lnTo>
                      <a:pt x="944" y="575"/>
                    </a:lnTo>
                    <a:lnTo>
                      <a:pt x="951" y="586"/>
                    </a:lnTo>
                    <a:lnTo>
                      <a:pt x="959" y="594"/>
                    </a:lnTo>
                    <a:lnTo>
                      <a:pt x="969" y="602"/>
                    </a:lnTo>
                    <a:lnTo>
                      <a:pt x="979" y="610"/>
                    </a:lnTo>
                    <a:lnTo>
                      <a:pt x="989" y="619"/>
                    </a:lnTo>
                    <a:lnTo>
                      <a:pt x="997" y="631"/>
                    </a:lnTo>
                    <a:lnTo>
                      <a:pt x="1004" y="643"/>
                    </a:lnTo>
                    <a:lnTo>
                      <a:pt x="986" y="647"/>
                    </a:lnTo>
                    <a:lnTo>
                      <a:pt x="966" y="651"/>
                    </a:lnTo>
                    <a:lnTo>
                      <a:pt x="948" y="657"/>
                    </a:lnTo>
                    <a:lnTo>
                      <a:pt x="929" y="663"/>
                    </a:lnTo>
                    <a:lnTo>
                      <a:pt x="911" y="669"/>
                    </a:lnTo>
                    <a:lnTo>
                      <a:pt x="892" y="673"/>
                    </a:lnTo>
                    <a:lnTo>
                      <a:pt x="873" y="677"/>
                    </a:lnTo>
                    <a:lnTo>
                      <a:pt x="854" y="678"/>
                    </a:lnTo>
                    <a:lnTo>
                      <a:pt x="858" y="653"/>
                    </a:lnTo>
                    <a:lnTo>
                      <a:pt x="860" y="625"/>
                    </a:lnTo>
                    <a:lnTo>
                      <a:pt x="858" y="598"/>
                    </a:lnTo>
                    <a:lnTo>
                      <a:pt x="854" y="573"/>
                    </a:lnTo>
                    <a:lnTo>
                      <a:pt x="848" y="565"/>
                    </a:lnTo>
                    <a:lnTo>
                      <a:pt x="844" y="556"/>
                    </a:lnTo>
                    <a:lnTo>
                      <a:pt x="838" y="548"/>
                    </a:lnTo>
                    <a:lnTo>
                      <a:pt x="829" y="545"/>
                    </a:lnTo>
                    <a:lnTo>
                      <a:pt x="820" y="562"/>
                    </a:lnTo>
                    <a:lnTo>
                      <a:pt x="814" y="579"/>
                    </a:lnTo>
                    <a:lnTo>
                      <a:pt x="808" y="596"/>
                    </a:lnTo>
                    <a:lnTo>
                      <a:pt x="798" y="612"/>
                    </a:lnTo>
                    <a:lnTo>
                      <a:pt x="758" y="545"/>
                    </a:lnTo>
                    <a:lnTo>
                      <a:pt x="746" y="545"/>
                    </a:lnTo>
                    <a:lnTo>
                      <a:pt x="746" y="556"/>
                    </a:lnTo>
                    <a:lnTo>
                      <a:pt x="754" y="568"/>
                    </a:lnTo>
                    <a:lnTo>
                      <a:pt x="761" y="581"/>
                    </a:lnTo>
                    <a:lnTo>
                      <a:pt x="767" y="594"/>
                    </a:lnTo>
                    <a:lnTo>
                      <a:pt x="772" y="608"/>
                    </a:lnTo>
                    <a:lnTo>
                      <a:pt x="778" y="620"/>
                    </a:lnTo>
                    <a:lnTo>
                      <a:pt x="783" y="634"/>
                    </a:lnTo>
                    <a:lnTo>
                      <a:pt x="786" y="649"/>
                    </a:lnTo>
                    <a:lnTo>
                      <a:pt x="790" y="663"/>
                    </a:lnTo>
                    <a:lnTo>
                      <a:pt x="799" y="661"/>
                    </a:lnTo>
                    <a:lnTo>
                      <a:pt x="807" y="655"/>
                    </a:lnTo>
                    <a:lnTo>
                      <a:pt x="813" y="649"/>
                    </a:lnTo>
                    <a:lnTo>
                      <a:pt x="819" y="642"/>
                    </a:lnTo>
                    <a:lnTo>
                      <a:pt x="823" y="634"/>
                    </a:lnTo>
                    <a:lnTo>
                      <a:pt x="827" y="625"/>
                    </a:lnTo>
                    <a:lnTo>
                      <a:pt x="830" y="617"/>
                    </a:lnTo>
                    <a:lnTo>
                      <a:pt x="834" y="609"/>
                    </a:lnTo>
                    <a:lnTo>
                      <a:pt x="838" y="617"/>
                    </a:lnTo>
                    <a:lnTo>
                      <a:pt x="836" y="635"/>
                    </a:lnTo>
                    <a:lnTo>
                      <a:pt x="831" y="654"/>
                    </a:lnTo>
                    <a:lnTo>
                      <a:pt x="827" y="671"/>
                    </a:lnTo>
                    <a:lnTo>
                      <a:pt x="820" y="689"/>
                    </a:lnTo>
                    <a:lnTo>
                      <a:pt x="813" y="707"/>
                    </a:lnTo>
                    <a:lnTo>
                      <a:pt x="806" y="724"/>
                    </a:lnTo>
                    <a:lnTo>
                      <a:pt x="799" y="741"/>
                    </a:lnTo>
                    <a:lnTo>
                      <a:pt x="792" y="757"/>
                    </a:lnTo>
                    <a:lnTo>
                      <a:pt x="835" y="761"/>
                    </a:lnTo>
                    <a:lnTo>
                      <a:pt x="838" y="750"/>
                    </a:lnTo>
                    <a:lnTo>
                      <a:pt x="842" y="735"/>
                    </a:lnTo>
                    <a:lnTo>
                      <a:pt x="845" y="722"/>
                    </a:lnTo>
                    <a:lnTo>
                      <a:pt x="848" y="711"/>
                    </a:lnTo>
                    <a:lnTo>
                      <a:pt x="870" y="708"/>
                    </a:lnTo>
                    <a:lnTo>
                      <a:pt x="892" y="702"/>
                    </a:lnTo>
                    <a:lnTo>
                      <a:pt x="914" y="696"/>
                    </a:lnTo>
                    <a:lnTo>
                      <a:pt x="936" y="691"/>
                    </a:lnTo>
                    <a:lnTo>
                      <a:pt x="958" y="685"/>
                    </a:lnTo>
                    <a:lnTo>
                      <a:pt x="979" y="679"/>
                    </a:lnTo>
                    <a:lnTo>
                      <a:pt x="1001" y="673"/>
                    </a:lnTo>
                    <a:lnTo>
                      <a:pt x="1022" y="669"/>
                    </a:lnTo>
                    <a:lnTo>
                      <a:pt x="1029" y="678"/>
                    </a:lnTo>
                    <a:lnTo>
                      <a:pt x="1036" y="687"/>
                    </a:lnTo>
                    <a:lnTo>
                      <a:pt x="1041" y="696"/>
                    </a:lnTo>
                    <a:lnTo>
                      <a:pt x="1045" y="707"/>
                    </a:lnTo>
                    <a:lnTo>
                      <a:pt x="941" y="740"/>
                    </a:lnTo>
                    <a:lnTo>
                      <a:pt x="949" y="770"/>
                    </a:lnTo>
                    <a:lnTo>
                      <a:pt x="951" y="769"/>
                    </a:lnTo>
                    <a:lnTo>
                      <a:pt x="959" y="767"/>
                    </a:lnTo>
                    <a:lnTo>
                      <a:pt x="969" y="763"/>
                    </a:lnTo>
                    <a:lnTo>
                      <a:pt x="983" y="759"/>
                    </a:lnTo>
                    <a:lnTo>
                      <a:pt x="998" y="753"/>
                    </a:lnTo>
                    <a:lnTo>
                      <a:pt x="1013" y="747"/>
                    </a:lnTo>
                    <a:lnTo>
                      <a:pt x="1027" y="741"/>
                    </a:lnTo>
                    <a:lnTo>
                      <a:pt x="1040" y="737"/>
                    </a:lnTo>
                    <a:lnTo>
                      <a:pt x="1035" y="791"/>
                    </a:lnTo>
                    <a:lnTo>
                      <a:pt x="942" y="822"/>
                    </a:lnTo>
                    <a:lnTo>
                      <a:pt x="949" y="8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6" name="Freeform 50"/>
              <p:cNvSpPr>
                <a:spLocks/>
              </p:cNvSpPr>
              <p:nvPr/>
            </p:nvSpPr>
            <p:spPr bwMode="auto">
              <a:xfrm>
                <a:off x="3078" y="2549"/>
                <a:ext cx="256" cy="77"/>
              </a:xfrm>
              <a:custGeom>
                <a:avLst/>
                <a:gdLst>
                  <a:gd name="T0" fmla="*/ 64 w 511"/>
                  <a:gd name="T1" fmla="*/ 19 h 154"/>
                  <a:gd name="T2" fmla="*/ 63 w 511"/>
                  <a:gd name="T3" fmla="*/ 19 h 154"/>
                  <a:gd name="T4" fmla="*/ 62 w 511"/>
                  <a:gd name="T5" fmla="*/ 19 h 154"/>
                  <a:gd name="T6" fmla="*/ 62 w 511"/>
                  <a:gd name="T7" fmla="*/ 19 h 154"/>
                  <a:gd name="T8" fmla="*/ 61 w 511"/>
                  <a:gd name="T9" fmla="*/ 18 h 154"/>
                  <a:gd name="T10" fmla="*/ 58 w 511"/>
                  <a:gd name="T11" fmla="*/ 15 h 154"/>
                  <a:gd name="T12" fmla="*/ 55 w 511"/>
                  <a:gd name="T13" fmla="*/ 12 h 154"/>
                  <a:gd name="T14" fmla="*/ 51 w 511"/>
                  <a:gd name="T15" fmla="*/ 10 h 154"/>
                  <a:gd name="T16" fmla="*/ 48 w 511"/>
                  <a:gd name="T17" fmla="*/ 10 h 154"/>
                  <a:gd name="T18" fmla="*/ 44 w 511"/>
                  <a:gd name="T19" fmla="*/ 8 h 154"/>
                  <a:gd name="T20" fmla="*/ 40 w 511"/>
                  <a:gd name="T21" fmla="*/ 7 h 154"/>
                  <a:gd name="T22" fmla="*/ 36 w 511"/>
                  <a:gd name="T23" fmla="*/ 6 h 154"/>
                  <a:gd name="T24" fmla="*/ 32 w 511"/>
                  <a:gd name="T25" fmla="*/ 6 h 154"/>
                  <a:gd name="T26" fmla="*/ 28 w 511"/>
                  <a:gd name="T27" fmla="*/ 6 h 154"/>
                  <a:gd name="T28" fmla="*/ 24 w 511"/>
                  <a:gd name="T29" fmla="*/ 6 h 154"/>
                  <a:gd name="T30" fmla="*/ 20 w 511"/>
                  <a:gd name="T31" fmla="*/ 6 h 154"/>
                  <a:gd name="T32" fmla="*/ 17 w 511"/>
                  <a:gd name="T33" fmla="*/ 7 h 154"/>
                  <a:gd name="T34" fmla="*/ 13 w 511"/>
                  <a:gd name="T35" fmla="*/ 7 h 154"/>
                  <a:gd name="T36" fmla="*/ 9 w 511"/>
                  <a:gd name="T37" fmla="*/ 9 h 154"/>
                  <a:gd name="T38" fmla="*/ 5 w 511"/>
                  <a:gd name="T39" fmla="*/ 10 h 154"/>
                  <a:gd name="T40" fmla="*/ 2 w 511"/>
                  <a:gd name="T41" fmla="*/ 11 h 154"/>
                  <a:gd name="T42" fmla="*/ 1 w 511"/>
                  <a:gd name="T43" fmla="*/ 10 h 154"/>
                  <a:gd name="T44" fmla="*/ 1 w 511"/>
                  <a:gd name="T45" fmla="*/ 10 h 154"/>
                  <a:gd name="T46" fmla="*/ 0 w 511"/>
                  <a:gd name="T47" fmla="*/ 9 h 154"/>
                  <a:gd name="T48" fmla="*/ 0 w 511"/>
                  <a:gd name="T49" fmla="*/ 8 h 154"/>
                  <a:gd name="T50" fmla="*/ 2 w 511"/>
                  <a:gd name="T51" fmla="*/ 6 h 154"/>
                  <a:gd name="T52" fmla="*/ 4 w 511"/>
                  <a:gd name="T53" fmla="*/ 5 h 154"/>
                  <a:gd name="T54" fmla="*/ 6 w 511"/>
                  <a:gd name="T55" fmla="*/ 4 h 154"/>
                  <a:gd name="T56" fmla="*/ 8 w 511"/>
                  <a:gd name="T57" fmla="*/ 3 h 154"/>
                  <a:gd name="T58" fmla="*/ 11 w 511"/>
                  <a:gd name="T59" fmla="*/ 2 h 154"/>
                  <a:gd name="T60" fmla="*/ 13 w 511"/>
                  <a:gd name="T61" fmla="*/ 1 h 154"/>
                  <a:gd name="T62" fmla="*/ 15 w 511"/>
                  <a:gd name="T63" fmla="*/ 1 h 154"/>
                  <a:gd name="T64" fmla="*/ 18 w 511"/>
                  <a:gd name="T65" fmla="*/ 1 h 154"/>
                  <a:gd name="T66" fmla="*/ 20 w 511"/>
                  <a:gd name="T67" fmla="*/ 1 h 154"/>
                  <a:gd name="T68" fmla="*/ 22 w 511"/>
                  <a:gd name="T69" fmla="*/ 1 h 154"/>
                  <a:gd name="T70" fmla="*/ 25 w 511"/>
                  <a:gd name="T71" fmla="*/ 0 h 154"/>
                  <a:gd name="T72" fmla="*/ 27 w 511"/>
                  <a:gd name="T73" fmla="*/ 1 h 154"/>
                  <a:gd name="T74" fmla="*/ 30 w 511"/>
                  <a:gd name="T75" fmla="*/ 1 h 154"/>
                  <a:gd name="T76" fmla="*/ 32 w 511"/>
                  <a:gd name="T77" fmla="*/ 1 h 154"/>
                  <a:gd name="T78" fmla="*/ 35 w 511"/>
                  <a:gd name="T79" fmla="*/ 1 h 154"/>
                  <a:gd name="T80" fmla="*/ 37 w 511"/>
                  <a:gd name="T81" fmla="*/ 1 h 154"/>
                  <a:gd name="T82" fmla="*/ 39 w 511"/>
                  <a:gd name="T83" fmla="*/ 1 h 154"/>
                  <a:gd name="T84" fmla="*/ 41 w 511"/>
                  <a:gd name="T85" fmla="*/ 2 h 154"/>
                  <a:gd name="T86" fmla="*/ 43 w 511"/>
                  <a:gd name="T87" fmla="*/ 2 h 154"/>
                  <a:gd name="T88" fmla="*/ 45 w 511"/>
                  <a:gd name="T89" fmla="*/ 3 h 154"/>
                  <a:gd name="T90" fmla="*/ 47 w 511"/>
                  <a:gd name="T91" fmla="*/ 5 h 154"/>
                  <a:gd name="T92" fmla="*/ 49 w 511"/>
                  <a:gd name="T93" fmla="*/ 5 h 154"/>
                  <a:gd name="T94" fmla="*/ 51 w 511"/>
                  <a:gd name="T95" fmla="*/ 6 h 154"/>
                  <a:gd name="T96" fmla="*/ 53 w 511"/>
                  <a:gd name="T97" fmla="*/ 7 h 154"/>
                  <a:gd name="T98" fmla="*/ 54 w 511"/>
                  <a:gd name="T99" fmla="*/ 9 h 154"/>
                  <a:gd name="T100" fmla="*/ 56 w 511"/>
                  <a:gd name="T101" fmla="*/ 10 h 154"/>
                  <a:gd name="T102" fmla="*/ 58 w 511"/>
                  <a:gd name="T103" fmla="*/ 11 h 154"/>
                  <a:gd name="T104" fmla="*/ 59 w 511"/>
                  <a:gd name="T105" fmla="*/ 12 h 154"/>
                  <a:gd name="T106" fmla="*/ 61 w 511"/>
                  <a:gd name="T107" fmla="*/ 14 h 154"/>
                  <a:gd name="T108" fmla="*/ 62 w 511"/>
                  <a:gd name="T109" fmla="*/ 15 h 154"/>
                  <a:gd name="T110" fmla="*/ 63 w 511"/>
                  <a:gd name="T111" fmla="*/ 18 h 154"/>
                  <a:gd name="T112" fmla="*/ 64 w 511"/>
                  <a:gd name="T113" fmla="*/ 19 h 15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11"/>
                  <a:gd name="T172" fmla="*/ 0 h 154"/>
                  <a:gd name="T173" fmla="*/ 511 w 511"/>
                  <a:gd name="T174" fmla="*/ 154 h 15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11" h="154">
                    <a:moveTo>
                      <a:pt x="511" y="153"/>
                    </a:moveTo>
                    <a:lnTo>
                      <a:pt x="503" y="154"/>
                    </a:lnTo>
                    <a:lnTo>
                      <a:pt x="496" y="151"/>
                    </a:lnTo>
                    <a:lnTo>
                      <a:pt x="489" y="145"/>
                    </a:lnTo>
                    <a:lnTo>
                      <a:pt x="483" y="141"/>
                    </a:lnTo>
                    <a:lnTo>
                      <a:pt x="459" y="120"/>
                    </a:lnTo>
                    <a:lnTo>
                      <a:pt x="434" y="101"/>
                    </a:lnTo>
                    <a:lnTo>
                      <a:pt x="407" y="86"/>
                    </a:lnTo>
                    <a:lnTo>
                      <a:pt x="379" y="74"/>
                    </a:lnTo>
                    <a:lnTo>
                      <a:pt x="350" y="64"/>
                    </a:lnTo>
                    <a:lnTo>
                      <a:pt x="319" y="56"/>
                    </a:lnTo>
                    <a:lnTo>
                      <a:pt x="288" y="51"/>
                    </a:lnTo>
                    <a:lnTo>
                      <a:pt x="255" y="48"/>
                    </a:lnTo>
                    <a:lnTo>
                      <a:pt x="224" y="47"/>
                    </a:lnTo>
                    <a:lnTo>
                      <a:pt x="192" y="47"/>
                    </a:lnTo>
                    <a:lnTo>
                      <a:pt x="160" y="51"/>
                    </a:lnTo>
                    <a:lnTo>
                      <a:pt x="129" y="55"/>
                    </a:lnTo>
                    <a:lnTo>
                      <a:pt x="98" y="61"/>
                    </a:lnTo>
                    <a:lnTo>
                      <a:pt x="68" y="68"/>
                    </a:lnTo>
                    <a:lnTo>
                      <a:pt x="38" y="77"/>
                    </a:lnTo>
                    <a:lnTo>
                      <a:pt x="10" y="88"/>
                    </a:lnTo>
                    <a:lnTo>
                      <a:pt x="5" y="83"/>
                    </a:lnTo>
                    <a:lnTo>
                      <a:pt x="2" y="78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15" y="52"/>
                    </a:lnTo>
                    <a:lnTo>
                      <a:pt x="31" y="41"/>
                    </a:lnTo>
                    <a:lnTo>
                      <a:pt x="47" y="32"/>
                    </a:lnTo>
                    <a:lnTo>
                      <a:pt x="64" y="24"/>
                    </a:lnTo>
                    <a:lnTo>
                      <a:pt x="81" y="17"/>
                    </a:lnTo>
                    <a:lnTo>
                      <a:pt x="100" y="11"/>
                    </a:lnTo>
                    <a:lnTo>
                      <a:pt x="118" y="8"/>
                    </a:lnTo>
                    <a:lnTo>
                      <a:pt x="137" y="5"/>
                    </a:lnTo>
                    <a:lnTo>
                      <a:pt x="156" y="2"/>
                    </a:lnTo>
                    <a:lnTo>
                      <a:pt x="175" y="1"/>
                    </a:lnTo>
                    <a:lnTo>
                      <a:pt x="194" y="0"/>
                    </a:lnTo>
                    <a:lnTo>
                      <a:pt x="214" y="1"/>
                    </a:lnTo>
                    <a:lnTo>
                      <a:pt x="233" y="2"/>
                    </a:lnTo>
                    <a:lnTo>
                      <a:pt x="253" y="5"/>
                    </a:lnTo>
                    <a:lnTo>
                      <a:pt x="273" y="7"/>
                    </a:lnTo>
                    <a:lnTo>
                      <a:pt x="291" y="10"/>
                    </a:lnTo>
                    <a:lnTo>
                      <a:pt x="307" y="14"/>
                    </a:lnTo>
                    <a:lnTo>
                      <a:pt x="323" y="17"/>
                    </a:lnTo>
                    <a:lnTo>
                      <a:pt x="339" y="22"/>
                    </a:lnTo>
                    <a:lnTo>
                      <a:pt x="356" y="28"/>
                    </a:lnTo>
                    <a:lnTo>
                      <a:pt x="372" y="33"/>
                    </a:lnTo>
                    <a:lnTo>
                      <a:pt x="387" y="40"/>
                    </a:lnTo>
                    <a:lnTo>
                      <a:pt x="403" y="48"/>
                    </a:lnTo>
                    <a:lnTo>
                      <a:pt x="417" y="58"/>
                    </a:lnTo>
                    <a:lnTo>
                      <a:pt x="432" y="67"/>
                    </a:lnTo>
                    <a:lnTo>
                      <a:pt x="445" y="76"/>
                    </a:lnTo>
                    <a:lnTo>
                      <a:pt x="458" y="88"/>
                    </a:lnTo>
                    <a:lnTo>
                      <a:pt x="471" y="99"/>
                    </a:lnTo>
                    <a:lnTo>
                      <a:pt x="482" y="112"/>
                    </a:lnTo>
                    <a:lnTo>
                      <a:pt x="493" y="124"/>
                    </a:lnTo>
                    <a:lnTo>
                      <a:pt x="502" y="138"/>
                    </a:lnTo>
                    <a:lnTo>
                      <a:pt x="511" y="1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7" name="Freeform 51"/>
              <p:cNvSpPr>
                <a:spLocks/>
              </p:cNvSpPr>
              <p:nvPr/>
            </p:nvSpPr>
            <p:spPr bwMode="auto">
              <a:xfrm>
                <a:off x="2461" y="2591"/>
                <a:ext cx="497" cy="499"/>
              </a:xfrm>
              <a:custGeom>
                <a:avLst/>
                <a:gdLst>
                  <a:gd name="T0" fmla="*/ 117 w 994"/>
                  <a:gd name="T1" fmla="*/ 102 h 999"/>
                  <a:gd name="T2" fmla="*/ 121 w 994"/>
                  <a:gd name="T3" fmla="*/ 6 h 999"/>
                  <a:gd name="T4" fmla="*/ 23 w 994"/>
                  <a:gd name="T5" fmla="*/ 4 h 999"/>
                  <a:gd name="T6" fmla="*/ 26 w 994"/>
                  <a:gd name="T7" fmla="*/ 109 h 999"/>
                  <a:gd name="T8" fmla="*/ 25 w 994"/>
                  <a:gd name="T9" fmla="*/ 109 h 999"/>
                  <a:gd name="T10" fmla="*/ 24 w 994"/>
                  <a:gd name="T11" fmla="*/ 110 h 999"/>
                  <a:gd name="T12" fmla="*/ 23 w 994"/>
                  <a:gd name="T13" fmla="*/ 110 h 999"/>
                  <a:gd name="T14" fmla="*/ 22 w 994"/>
                  <a:gd name="T15" fmla="*/ 110 h 999"/>
                  <a:gd name="T16" fmla="*/ 18 w 994"/>
                  <a:gd name="T17" fmla="*/ 7 h 999"/>
                  <a:gd name="T18" fmla="*/ 3 w 994"/>
                  <a:gd name="T19" fmla="*/ 20 h 999"/>
                  <a:gd name="T20" fmla="*/ 4 w 994"/>
                  <a:gd name="T21" fmla="*/ 36 h 999"/>
                  <a:gd name="T22" fmla="*/ 5 w 994"/>
                  <a:gd name="T23" fmla="*/ 70 h 999"/>
                  <a:gd name="T24" fmla="*/ 6 w 994"/>
                  <a:gd name="T25" fmla="*/ 104 h 999"/>
                  <a:gd name="T26" fmla="*/ 7 w 994"/>
                  <a:gd name="T27" fmla="*/ 120 h 999"/>
                  <a:gd name="T28" fmla="*/ 9 w 994"/>
                  <a:gd name="T29" fmla="*/ 119 h 999"/>
                  <a:gd name="T30" fmla="*/ 11 w 994"/>
                  <a:gd name="T31" fmla="*/ 118 h 999"/>
                  <a:gd name="T32" fmla="*/ 14 w 994"/>
                  <a:gd name="T33" fmla="*/ 117 h 999"/>
                  <a:gd name="T34" fmla="*/ 16 w 994"/>
                  <a:gd name="T35" fmla="*/ 116 h 999"/>
                  <a:gd name="T36" fmla="*/ 18 w 994"/>
                  <a:gd name="T37" fmla="*/ 115 h 999"/>
                  <a:gd name="T38" fmla="*/ 20 w 994"/>
                  <a:gd name="T39" fmla="*/ 114 h 999"/>
                  <a:gd name="T40" fmla="*/ 21 w 994"/>
                  <a:gd name="T41" fmla="*/ 114 h 999"/>
                  <a:gd name="T42" fmla="*/ 22 w 994"/>
                  <a:gd name="T43" fmla="*/ 114 h 999"/>
                  <a:gd name="T44" fmla="*/ 20 w 994"/>
                  <a:gd name="T45" fmla="*/ 116 h 999"/>
                  <a:gd name="T46" fmla="*/ 18 w 994"/>
                  <a:gd name="T47" fmla="*/ 117 h 999"/>
                  <a:gd name="T48" fmla="*/ 16 w 994"/>
                  <a:gd name="T49" fmla="*/ 118 h 999"/>
                  <a:gd name="T50" fmla="*/ 13 w 994"/>
                  <a:gd name="T51" fmla="*/ 119 h 999"/>
                  <a:gd name="T52" fmla="*/ 11 w 994"/>
                  <a:gd name="T53" fmla="*/ 121 h 999"/>
                  <a:gd name="T54" fmla="*/ 9 w 994"/>
                  <a:gd name="T55" fmla="*/ 122 h 999"/>
                  <a:gd name="T56" fmla="*/ 6 w 994"/>
                  <a:gd name="T57" fmla="*/ 123 h 999"/>
                  <a:gd name="T58" fmla="*/ 4 w 994"/>
                  <a:gd name="T59" fmla="*/ 124 h 999"/>
                  <a:gd name="T60" fmla="*/ 4 w 994"/>
                  <a:gd name="T61" fmla="*/ 120 h 999"/>
                  <a:gd name="T62" fmla="*/ 3 w 994"/>
                  <a:gd name="T63" fmla="*/ 108 h 999"/>
                  <a:gd name="T64" fmla="*/ 2 w 994"/>
                  <a:gd name="T65" fmla="*/ 92 h 999"/>
                  <a:gd name="T66" fmla="*/ 1 w 994"/>
                  <a:gd name="T67" fmla="*/ 73 h 999"/>
                  <a:gd name="T68" fmla="*/ 1 w 994"/>
                  <a:gd name="T69" fmla="*/ 54 h 999"/>
                  <a:gd name="T70" fmla="*/ 0 w 994"/>
                  <a:gd name="T71" fmla="*/ 37 h 999"/>
                  <a:gd name="T72" fmla="*/ 0 w 994"/>
                  <a:gd name="T73" fmla="*/ 24 h 999"/>
                  <a:gd name="T74" fmla="*/ 1 w 994"/>
                  <a:gd name="T75" fmla="*/ 18 h 999"/>
                  <a:gd name="T76" fmla="*/ 19 w 994"/>
                  <a:gd name="T77" fmla="*/ 0 h 999"/>
                  <a:gd name="T78" fmla="*/ 124 w 994"/>
                  <a:gd name="T79" fmla="*/ 2 h 999"/>
                  <a:gd name="T80" fmla="*/ 124 w 994"/>
                  <a:gd name="T81" fmla="*/ 7 h 999"/>
                  <a:gd name="T82" fmla="*/ 124 w 994"/>
                  <a:gd name="T83" fmla="*/ 18 h 999"/>
                  <a:gd name="T84" fmla="*/ 123 w 994"/>
                  <a:gd name="T85" fmla="*/ 34 h 999"/>
                  <a:gd name="T86" fmla="*/ 123 w 994"/>
                  <a:gd name="T87" fmla="*/ 53 h 999"/>
                  <a:gd name="T88" fmla="*/ 122 w 994"/>
                  <a:gd name="T89" fmla="*/ 72 h 999"/>
                  <a:gd name="T90" fmla="*/ 121 w 994"/>
                  <a:gd name="T91" fmla="*/ 88 h 999"/>
                  <a:gd name="T92" fmla="*/ 120 w 994"/>
                  <a:gd name="T93" fmla="*/ 99 h 999"/>
                  <a:gd name="T94" fmla="*/ 120 w 994"/>
                  <a:gd name="T95" fmla="*/ 103 h 999"/>
                  <a:gd name="T96" fmla="*/ 117 w 994"/>
                  <a:gd name="T97" fmla="*/ 102 h 99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994"/>
                  <a:gd name="T148" fmla="*/ 0 h 999"/>
                  <a:gd name="T149" fmla="*/ 994 w 994"/>
                  <a:gd name="T150" fmla="*/ 999 h 99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994" h="999">
                    <a:moveTo>
                      <a:pt x="935" y="816"/>
                    </a:moveTo>
                    <a:lnTo>
                      <a:pt x="964" y="48"/>
                    </a:lnTo>
                    <a:lnTo>
                      <a:pt x="182" y="38"/>
                    </a:lnTo>
                    <a:lnTo>
                      <a:pt x="203" y="875"/>
                    </a:lnTo>
                    <a:lnTo>
                      <a:pt x="198" y="879"/>
                    </a:lnTo>
                    <a:lnTo>
                      <a:pt x="189" y="883"/>
                    </a:lnTo>
                    <a:lnTo>
                      <a:pt x="180" y="884"/>
                    </a:lnTo>
                    <a:lnTo>
                      <a:pt x="175" y="881"/>
                    </a:lnTo>
                    <a:lnTo>
                      <a:pt x="138" y="61"/>
                    </a:lnTo>
                    <a:lnTo>
                      <a:pt x="23" y="166"/>
                    </a:lnTo>
                    <a:lnTo>
                      <a:pt x="27" y="289"/>
                    </a:lnTo>
                    <a:lnTo>
                      <a:pt x="36" y="561"/>
                    </a:lnTo>
                    <a:lnTo>
                      <a:pt x="46" y="835"/>
                    </a:lnTo>
                    <a:lnTo>
                      <a:pt x="52" y="963"/>
                    </a:lnTo>
                    <a:lnTo>
                      <a:pt x="68" y="956"/>
                    </a:lnTo>
                    <a:lnTo>
                      <a:pt x="86" y="948"/>
                    </a:lnTo>
                    <a:lnTo>
                      <a:pt x="107" y="940"/>
                    </a:lnTo>
                    <a:lnTo>
                      <a:pt x="127" y="932"/>
                    </a:lnTo>
                    <a:lnTo>
                      <a:pt x="144" y="925"/>
                    </a:lnTo>
                    <a:lnTo>
                      <a:pt x="159" y="919"/>
                    </a:lnTo>
                    <a:lnTo>
                      <a:pt x="168" y="916"/>
                    </a:lnTo>
                    <a:lnTo>
                      <a:pt x="173" y="916"/>
                    </a:lnTo>
                    <a:lnTo>
                      <a:pt x="157" y="928"/>
                    </a:lnTo>
                    <a:lnTo>
                      <a:pt x="141" y="939"/>
                    </a:lnTo>
                    <a:lnTo>
                      <a:pt x="122" y="948"/>
                    </a:lnTo>
                    <a:lnTo>
                      <a:pt x="103" y="959"/>
                    </a:lnTo>
                    <a:lnTo>
                      <a:pt x="84" y="969"/>
                    </a:lnTo>
                    <a:lnTo>
                      <a:pt x="66" y="978"/>
                    </a:lnTo>
                    <a:lnTo>
                      <a:pt x="47" y="989"/>
                    </a:lnTo>
                    <a:lnTo>
                      <a:pt x="31" y="999"/>
                    </a:lnTo>
                    <a:lnTo>
                      <a:pt x="25" y="963"/>
                    </a:lnTo>
                    <a:lnTo>
                      <a:pt x="18" y="871"/>
                    </a:lnTo>
                    <a:lnTo>
                      <a:pt x="13" y="741"/>
                    </a:lnTo>
                    <a:lnTo>
                      <a:pt x="8" y="590"/>
                    </a:lnTo>
                    <a:lnTo>
                      <a:pt x="3" y="438"/>
                    </a:lnTo>
                    <a:lnTo>
                      <a:pt x="0" y="300"/>
                    </a:lnTo>
                    <a:lnTo>
                      <a:pt x="0" y="196"/>
                    </a:lnTo>
                    <a:lnTo>
                      <a:pt x="1" y="144"/>
                    </a:lnTo>
                    <a:lnTo>
                      <a:pt x="147" y="0"/>
                    </a:lnTo>
                    <a:lnTo>
                      <a:pt x="994" y="22"/>
                    </a:lnTo>
                    <a:lnTo>
                      <a:pt x="993" y="57"/>
                    </a:lnTo>
                    <a:lnTo>
                      <a:pt x="988" y="149"/>
                    </a:lnTo>
                    <a:lnTo>
                      <a:pt x="984" y="279"/>
                    </a:lnTo>
                    <a:lnTo>
                      <a:pt x="977" y="427"/>
                    </a:lnTo>
                    <a:lnTo>
                      <a:pt x="970" y="576"/>
                    </a:lnTo>
                    <a:lnTo>
                      <a:pt x="964" y="706"/>
                    </a:lnTo>
                    <a:lnTo>
                      <a:pt x="959" y="797"/>
                    </a:lnTo>
                    <a:lnTo>
                      <a:pt x="957" y="831"/>
                    </a:lnTo>
                    <a:lnTo>
                      <a:pt x="935" y="8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8" name="Freeform 52"/>
              <p:cNvSpPr>
                <a:spLocks/>
              </p:cNvSpPr>
              <p:nvPr/>
            </p:nvSpPr>
            <p:spPr bwMode="auto">
              <a:xfrm>
                <a:off x="2995" y="2595"/>
                <a:ext cx="338" cy="415"/>
              </a:xfrm>
              <a:custGeom>
                <a:avLst/>
                <a:gdLst>
                  <a:gd name="T0" fmla="*/ 75 w 676"/>
                  <a:gd name="T1" fmla="*/ 101 h 831"/>
                  <a:gd name="T2" fmla="*/ 71 w 676"/>
                  <a:gd name="T3" fmla="*/ 95 h 831"/>
                  <a:gd name="T4" fmla="*/ 66 w 676"/>
                  <a:gd name="T5" fmla="*/ 80 h 831"/>
                  <a:gd name="T6" fmla="*/ 60 w 676"/>
                  <a:gd name="T7" fmla="*/ 70 h 831"/>
                  <a:gd name="T8" fmla="*/ 52 w 676"/>
                  <a:gd name="T9" fmla="*/ 62 h 831"/>
                  <a:gd name="T10" fmla="*/ 45 w 676"/>
                  <a:gd name="T11" fmla="*/ 59 h 831"/>
                  <a:gd name="T12" fmla="*/ 44 w 676"/>
                  <a:gd name="T13" fmla="*/ 57 h 831"/>
                  <a:gd name="T14" fmla="*/ 48 w 676"/>
                  <a:gd name="T15" fmla="*/ 58 h 831"/>
                  <a:gd name="T16" fmla="*/ 53 w 676"/>
                  <a:gd name="T17" fmla="*/ 49 h 831"/>
                  <a:gd name="T18" fmla="*/ 51 w 676"/>
                  <a:gd name="T19" fmla="*/ 42 h 831"/>
                  <a:gd name="T20" fmla="*/ 44 w 676"/>
                  <a:gd name="T21" fmla="*/ 39 h 831"/>
                  <a:gd name="T22" fmla="*/ 34 w 676"/>
                  <a:gd name="T23" fmla="*/ 37 h 831"/>
                  <a:gd name="T24" fmla="*/ 23 w 676"/>
                  <a:gd name="T25" fmla="*/ 34 h 831"/>
                  <a:gd name="T26" fmla="*/ 14 w 676"/>
                  <a:gd name="T27" fmla="*/ 34 h 831"/>
                  <a:gd name="T28" fmla="*/ 12 w 676"/>
                  <a:gd name="T29" fmla="*/ 60 h 831"/>
                  <a:gd name="T30" fmla="*/ 20 w 676"/>
                  <a:gd name="T31" fmla="*/ 79 h 831"/>
                  <a:gd name="T32" fmla="*/ 31 w 676"/>
                  <a:gd name="T33" fmla="*/ 88 h 831"/>
                  <a:gd name="T34" fmla="*/ 36 w 676"/>
                  <a:gd name="T35" fmla="*/ 87 h 831"/>
                  <a:gd name="T36" fmla="*/ 35 w 676"/>
                  <a:gd name="T37" fmla="*/ 89 h 831"/>
                  <a:gd name="T38" fmla="*/ 30 w 676"/>
                  <a:gd name="T39" fmla="*/ 90 h 831"/>
                  <a:gd name="T40" fmla="*/ 20 w 676"/>
                  <a:gd name="T41" fmla="*/ 83 h 831"/>
                  <a:gd name="T42" fmla="*/ 11 w 676"/>
                  <a:gd name="T43" fmla="*/ 72 h 831"/>
                  <a:gd name="T44" fmla="*/ 7 w 676"/>
                  <a:gd name="T45" fmla="*/ 57 h 831"/>
                  <a:gd name="T46" fmla="*/ 5 w 676"/>
                  <a:gd name="T47" fmla="*/ 41 h 831"/>
                  <a:gd name="T48" fmla="*/ 1 w 676"/>
                  <a:gd name="T49" fmla="*/ 39 h 831"/>
                  <a:gd name="T50" fmla="*/ 9 w 676"/>
                  <a:gd name="T51" fmla="*/ 27 h 831"/>
                  <a:gd name="T52" fmla="*/ 7 w 676"/>
                  <a:gd name="T53" fmla="*/ 17 h 831"/>
                  <a:gd name="T54" fmla="*/ 9 w 676"/>
                  <a:gd name="T55" fmla="*/ 8 h 831"/>
                  <a:gd name="T56" fmla="*/ 14 w 676"/>
                  <a:gd name="T57" fmla="*/ 1 h 831"/>
                  <a:gd name="T58" fmla="*/ 18 w 676"/>
                  <a:gd name="T59" fmla="*/ 2 h 831"/>
                  <a:gd name="T60" fmla="*/ 13 w 676"/>
                  <a:gd name="T61" fmla="*/ 6 h 831"/>
                  <a:gd name="T62" fmla="*/ 18 w 676"/>
                  <a:gd name="T63" fmla="*/ 23 h 831"/>
                  <a:gd name="T64" fmla="*/ 29 w 676"/>
                  <a:gd name="T65" fmla="*/ 30 h 831"/>
                  <a:gd name="T66" fmla="*/ 42 w 676"/>
                  <a:gd name="T67" fmla="*/ 33 h 831"/>
                  <a:gd name="T68" fmla="*/ 55 w 676"/>
                  <a:gd name="T69" fmla="*/ 39 h 831"/>
                  <a:gd name="T70" fmla="*/ 64 w 676"/>
                  <a:gd name="T71" fmla="*/ 43 h 831"/>
                  <a:gd name="T72" fmla="*/ 68 w 676"/>
                  <a:gd name="T73" fmla="*/ 51 h 831"/>
                  <a:gd name="T74" fmla="*/ 62 w 676"/>
                  <a:gd name="T75" fmla="*/ 52 h 831"/>
                  <a:gd name="T76" fmla="*/ 59 w 676"/>
                  <a:gd name="T77" fmla="*/ 50 h 831"/>
                  <a:gd name="T78" fmla="*/ 64 w 676"/>
                  <a:gd name="T79" fmla="*/ 51 h 831"/>
                  <a:gd name="T80" fmla="*/ 62 w 676"/>
                  <a:gd name="T81" fmla="*/ 46 h 831"/>
                  <a:gd name="T82" fmla="*/ 57 w 676"/>
                  <a:gd name="T83" fmla="*/ 43 h 831"/>
                  <a:gd name="T84" fmla="*/ 57 w 676"/>
                  <a:gd name="T85" fmla="*/ 55 h 831"/>
                  <a:gd name="T86" fmla="*/ 63 w 676"/>
                  <a:gd name="T87" fmla="*/ 68 h 831"/>
                  <a:gd name="T88" fmla="*/ 74 w 676"/>
                  <a:gd name="T89" fmla="*/ 76 h 831"/>
                  <a:gd name="T90" fmla="*/ 81 w 676"/>
                  <a:gd name="T91" fmla="*/ 75 h 831"/>
                  <a:gd name="T92" fmla="*/ 80 w 676"/>
                  <a:gd name="T93" fmla="*/ 72 h 831"/>
                  <a:gd name="T94" fmla="*/ 84 w 676"/>
                  <a:gd name="T95" fmla="*/ 73 h 831"/>
                  <a:gd name="T96" fmla="*/ 84 w 676"/>
                  <a:gd name="T97" fmla="*/ 78 h 831"/>
                  <a:gd name="T98" fmla="*/ 76 w 676"/>
                  <a:gd name="T99" fmla="*/ 80 h 831"/>
                  <a:gd name="T100" fmla="*/ 69 w 676"/>
                  <a:gd name="T101" fmla="*/ 76 h 831"/>
                  <a:gd name="T102" fmla="*/ 75 w 676"/>
                  <a:gd name="T103" fmla="*/ 90 h 83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76"/>
                  <a:gd name="T157" fmla="*/ 0 h 831"/>
                  <a:gd name="T158" fmla="*/ 676 w 676"/>
                  <a:gd name="T159" fmla="*/ 831 h 83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76" h="831">
                    <a:moveTo>
                      <a:pt x="615" y="831"/>
                    </a:moveTo>
                    <a:lnTo>
                      <a:pt x="608" y="827"/>
                    </a:lnTo>
                    <a:lnTo>
                      <a:pt x="602" y="824"/>
                    </a:lnTo>
                    <a:lnTo>
                      <a:pt x="598" y="818"/>
                    </a:lnTo>
                    <a:lnTo>
                      <a:pt x="593" y="811"/>
                    </a:lnTo>
                    <a:lnTo>
                      <a:pt x="588" y="804"/>
                    </a:lnTo>
                    <a:lnTo>
                      <a:pt x="585" y="797"/>
                    </a:lnTo>
                    <a:lnTo>
                      <a:pt x="580" y="790"/>
                    </a:lnTo>
                    <a:lnTo>
                      <a:pt x="577" y="784"/>
                    </a:lnTo>
                    <a:lnTo>
                      <a:pt x="565" y="762"/>
                    </a:lnTo>
                    <a:lnTo>
                      <a:pt x="555" y="739"/>
                    </a:lnTo>
                    <a:lnTo>
                      <a:pt x="546" y="716"/>
                    </a:lnTo>
                    <a:lnTo>
                      <a:pt x="539" y="691"/>
                    </a:lnTo>
                    <a:lnTo>
                      <a:pt x="533" y="666"/>
                    </a:lnTo>
                    <a:lnTo>
                      <a:pt x="527" y="641"/>
                    </a:lnTo>
                    <a:lnTo>
                      <a:pt x="523" y="615"/>
                    </a:lnTo>
                    <a:lnTo>
                      <a:pt x="518" y="590"/>
                    </a:lnTo>
                    <a:lnTo>
                      <a:pt x="505" y="580"/>
                    </a:lnTo>
                    <a:lnTo>
                      <a:pt x="492" y="570"/>
                    </a:lnTo>
                    <a:lnTo>
                      <a:pt x="479" y="560"/>
                    </a:lnTo>
                    <a:lnTo>
                      <a:pt x="466" y="549"/>
                    </a:lnTo>
                    <a:lnTo>
                      <a:pt x="454" y="538"/>
                    </a:lnTo>
                    <a:lnTo>
                      <a:pt x="441" y="527"/>
                    </a:lnTo>
                    <a:lnTo>
                      <a:pt x="431" y="514"/>
                    </a:lnTo>
                    <a:lnTo>
                      <a:pt x="421" y="501"/>
                    </a:lnTo>
                    <a:lnTo>
                      <a:pt x="410" y="501"/>
                    </a:lnTo>
                    <a:lnTo>
                      <a:pt x="396" y="498"/>
                    </a:lnTo>
                    <a:lnTo>
                      <a:pt x="383" y="492"/>
                    </a:lnTo>
                    <a:lnTo>
                      <a:pt x="371" y="485"/>
                    </a:lnTo>
                    <a:lnTo>
                      <a:pt x="360" y="477"/>
                    </a:lnTo>
                    <a:lnTo>
                      <a:pt x="351" y="470"/>
                    </a:lnTo>
                    <a:lnTo>
                      <a:pt x="345" y="464"/>
                    </a:lnTo>
                    <a:lnTo>
                      <a:pt x="343" y="462"/>
                    </a:lnTo>
                    <a:lnTo>
                      <a:pt x="349" y="461"/>
                    </a:lnTo>
                    <a:lnTo>
                      <a:pt x="355" y="462"/>
                    </a:lnTo>
                    <a:lnTo>
                      <a:pt x="359" y="463"/>
                    </a:lnTo>
                    <a:lnTo>
                      <a:pt x="365" y="463"/>
                    </a:lnTo>
                    <a:lnTo>
                      <a:pt x="371" y="464"/>
                    </a:lnTo>
                    <a:lnTo>
                      <a:pt x="378" y="466"/>
                    </a:lnTo>
                    <a:lnTo>
                      <a:pt x="383" y="464"/>
                    </a:lnTo>
                    <a:lnTo>
                      <a:pt x="390" y="462"/>
                    </a:lnTo>
                    <a:lnTo>
                      <a:pt x="406" y="448"/>
                    </a:lnTo>
                    <a:lnTo>
                      <a:pt x="416" y="433"/>
                    </a:lnTo>
                    <a:lnTo>
                      <a:pt x="419" y="416"/>
                    </a:lnTo>
                    <a:lnTo>
                      <a:pt x="424" y="399"/>
                    </a:lnTo>
                    <a:lnTo>
                      <a:pt x="421" y="387"/>
                    </a:lnTo>
                    <a:lnTo>
                      <a:pt x="420" y="376"/>
                    </a:lnTo>
                    <a:lnTo>
                      <a:pt x="417" y="364"/>
                    </a:lnTo>
                    <a:lnTo>
                      <a:pt x="414" y="353"/>
                    </a:lnTo>
                    <a:lnTo>
                      <a:pt x="410" y="342"/>
                    </a:lnTo>
                    <a:lnTo>
                      <a:pt x="404" y="334"/>
                    </a:lnTo>
                    <a:lnTo>
                      <a:pt x="397" y="326"/>
                    </a:lnTo>
                    <a:lnTo>
                      <a:pt x="388" y="320"/>
                    </a:lnTo>
                    <a:lnTo>
                      <a:pt x="371" y="316"/>
                    </a:lnTo>
                    <a:lnTo>
                      <a:pt x="353" y="312"/>
                    </a:lnTo>
                    <a:lnTo>
                      <a:pt x="336" y="309"/>
                    </a:lnTo>
                    <a:lnTo>
                      <a:pt x="319" y="307"/>
                    </a:lnTo>
                    <a:lnTo>
                      <a:pt x="302" y="303"/>
                    </a:lnTo>
                    <a:lnTo>
                      <a:pt x="284" y="300"/>
                    </a:lnTo>
                    <a:lnTo>
                      <a:pt x="268" y="296"/>
                    </a:lnTo>
                    <a:lnTo>
                      <a:pt x="251" y="293"/>
                    </a:lnTo>
                    <a:lnTo>
                      <a:pt x="234" y="288"/>
                    </a:lnTo>
                    <a:lnTo>
                      <a:pt x="218" y="284"/>
                    </a:lnTo>
                    <a:lnTo>
                      <a:pt x="201" y="279"/>
                    </a:lnTo>
                    <a:lnTo>
                      <a:pt x="185" y="272"/>
                    </a:lnTo>
                    <a:lnTo>
                      <a:pt x="169" y="265"/>
                    </a:lnTo>
                    <a:lnTo>
                      <a:pt x="154" y="257"/>
                    </a:lnTo>
                    <a:lnTo>
                      <a:pt x="139" y="248"/>
                    </a:lnTo>
                    <a:lnTo>
                      <a:pt x="125" y="237"/>
                    </a:lnTo>
                    <a:lnTo>
                      <a:pt x="115" y="277"/>
                    </a:lnTo>
                    <a:lnTo>
                      <a:pt x="107" y="317"/>
                    </a:lnTo>
                    <a:lnTo>
                      <a:pt x="100" y="360"/>
                    </a:lnTo>
                    <a:lnTo>
                      <a:pt x="98" y="401"/>
                    </a:lnTo>
                    <a:lnTo>
                      <a:pt x="98" y="445"/>
                    </a:lnTo>
                    <a:lnTo>
                      <a:pt x="102" y="487"/>
                    </a:lnTo>
                    <a:lnTo>
                      <a:pt x="110" y="530"/>
                    </a:lnTo>
                    <a:lnTo>
                      <a:pt x="122" y="573"/>
                    </a:lnTo>
                    <a:lnTo>
                      <a:pt x="133" y="592"/>
                    </a:lnTo>
                    <a:lnTo>
                      <a:pt x="145" y="614"/>
                    </a:lnTo>
                    <a:lnTo>
                      <a:pt x="159" y="635"/>
                    </a:lnTo>
                    <a:lnTo>
                      <a:pt x="173" y="655"/>
                    </a:lnTo>
                    <a:lnTo>
                      <a:pt x="189" y="673"/>
                    </a:lnTo>
                    <a:lnTo>
                      <a:pt x="207" y="689"/>
                    </a:lnTo>
                    <a:lnTo>
                      <a:pt x="227" y="702"/>
                    </a:lnTo>
                    <a:lnTo>
                      <a:pt x="250" y="711"/>
                    </a:lnTo>
                    <a:lnTo>
                      <a:pt x="256" y="711"/>
                    </a:lnTo>
                    <a:lnTo>
                      <a:pt x="262" y="709"/>
                    </a:lnTo>
                    <a:lnTo>
                      <a:pt x="269" y="706"/>
                    </a:lnTo>
                    <a:lnTo>
                      <a:pt x="275" y="704"/>
                    </a:lnTo>
                    <a:lnTo>
                      <a:pt x="281" y="702"/>
                    </a:lnTo>
                    <a:lnTo>
                      <a:pt x="287" y="701"/>
                    </a:lnTo>
                    <a:lnTo>
                      <a:pt x="290" y="703"/>
                    </a:lnTo>
                    <a:lnTo>
                      <a:pt x="294" y="708"/>
                    </a:lnTo>
                    <a:lnTo>
                      <a:pt x="287" y="712"/>
                    </a:lnTo>
                    <a:lnTo>
                      <a:pt x="280" y="716"/>
                    </a:lnTo>
                    <a:lnTo>
                      <a:pt x="273" y="719"/>
                    </a:lnTo>
                    <a:lnTo>
                      <a:pt x="266" y="721"/>
                    </a:lnTo>
                    <a:lnTo>
                      <a:pt x="259" y="723"/>
                    </a:lnTo>
                    <a:lnTo>
                      <a:pt x="251" y="724"/>
                    </a:lnTo>
                    <a:lnTo>
                      <a:pt x="243" y="723"/>
                    </a:lnTo>
                    <a:lnTo>
                      <a:pt x="235" y="720"/>
                    </a:lnTo>
                    <a:lnTo>
                      <a:pt x="212" y="710"/>
                    </a:lnTo>
                    <a:lnTo>
                      <a:pt x="191" y="698"/>
                    </a:lnTo>
                    <a:lnTo>
                      <a:pt x="171" y="686"/>
                    </a:lnTo>
                    <a:lnTo>
                      <a:pt x="153" y="671"/>
                    </a:lnTo>
                    <a:lnTo>
                      <a:pt x="137" y="655"/>
                    </a:lnTo>
                    <a:lnTo>
                      <a:pt x="122" y="637"/>
                    </a:lnTo>
                    <a:lnTo>
                      <a:pt x="108" y="618"/>
                    </a:lnTo>
                    <a:lnTo>
                      <a:pt x="97" y="598"/>
                    </a:lnTo>
                    <a:lnTo>
                      <a:pt x="86" y="577"/>
                    </a:lnTo>
                    <a:lnTo>
                      <a:pt x="77" y="555"/>
                    </a:lnTo>
                    <a:lnTo>
                      <a:pt x="69" y="532"/>
                    </a:lnTo>
                    <a:lnTo>
                      <a:pt x="63" y="509"/>
                    </a:lnTo>
                    <a:lnTo>
                      <a:pt x="59" y="485"/>
                    </a:lnTo>
                    <a:lnTo>
                      <a:pt x="55" y="461"/>
                    </a:lnTo>
                    <a:lnTo>
                      <a:pt x="53" y="437"/>
                    </a:lnTo>
                    <a:lnTo>
                      <a:pt x="53" y="411"/>
                    </a:lnTo>
                    <a:lnTo>
                      <a:pt x="53" y="330"/>
                    </a:lnTo>
                    <a:lnTo>
                      <a:pt x="45" y="330"/>
                    </a:lnTo>
                    <a:lnTo>
                      <a:pt x="38" y="330"/>
                    </a:lnTo>
                    <a:lnTo>
                      <a:pt x="30" y="330"/>
                    </a:lnTo>
                    <a:lnTo>
                      <a:pt x="22" y="328"/>
                    </a:lnTo>
                    <a:lnTo>
                      <a:pt x="15" y="326"/>
                    </a:lnTo>
                    <a:lnTo>
                      <a:pt x="9" y="323"/>
                    </a:lnTo>
                    <a:lnTo>
                      <a:pt x="3" y="319"/>
                    </a:lnTo>
                    <a:lnTo>
                      <a:pt x="0" y="314"/>
                    </a:lnTo>
                    <a:lnTo>
                      <a:pt x="56" y="294"/>
                    </a:lnTo>
                    <a:lnTo>
                      <a:pt x="61" y="269"/>
                    </a:lnTo>
                    <a:lnTo>
                      <a:pt x="65" y="242"/>
                    </a:lnTo>
                    <a:lnTo>
                      <a:pt x="72" y="217"/>
                    </a:lnTo>
                    <a:lnTo>
                      <a:pt x="87" y="196"/>
                    </a:lnTo>
                    <a:lnTo>
                      <a:pt x="78" y="184"/>
                    </a:lnTo>
                    <a:lnTo>
                      <a:pt x="71" y="171"/>
                    </a:lnTo>
                    <a:lnTo>
                      <a:pt x="64" y="156"/>
                    </a:lnTo>
                    <a:lnTo>
                      <a:pt x="60" y="141"/>
                    </a:lnTo>
                    <a:lnTo>
                      <a:pt x="56" y="126"/>
                    </a:lnTo>
                    <a:lnTo>
                      <a:pt x="56" y="110"/>
                    </a:lnTo>
                    <a:lnTo>
                      <a:pt x="57" y="93"/>
                    </a:lnTo>
                    <a:lnTo>
                      <a:pt x="63" y="77"/>
                    </a:lnTo>
                    <a:lnTo>
                      <a:pt x="70" y="65"/>
                    </a:lnTo>
                    <a:lnTo>
                      <a:pt x="77" y="53"/>
                    </a:lnTo>
                    <a:lnTo>
                      <a:pt x="85" y="42"/>
                    </a:lnTo>
                    <a:lnTo>
                      <a:pt x="94" y="31"/>
                    </a:lnTo>
                    <a:lnTo>
                      <a:pt x="103" y="22"/>
                    </a:lnTo>
                    <a:lnTo>
                      <a:pt x="115" y="14"/>
                    </a:lnTo>
                    <a:lnTo>
                      <a:pt x="125" y="7"/>
                    </a:lnTo>
                    <a:lnTo>
                      <a:pt x="138" y="0"/>
                    </a:lnTo>
                    <a:lnTo>
                      <a:pt x="144" y="8"/>
                    </a:lnTo>
                    <a:lnTo>
                      <a:pt x="145" y="15"/>
                    </a:lnTo>
                    <a:lnTo>
                      <a:pt x="142" y="22"/>
                    </a:lnTo>
                    <a:lnTo>
                      <a:pt x="135" y="28"/>
                    </a:lnTo>
                    <a:lnTo>
                      <a:pt x="127" y="34"/>
                    </a:lnTo>
                    <a:lnTo>
                      <a:pt x="120" y="40"/>
                    </a:lnTo>
                    <a:lnTo>
                      <a:pt x="113" y="47"/>
                    </a:lnTo>
                    <a:lnTo>
                      <a:pt x="109" y="55"/>
                    </a:lnTo>
                    <a:lnTo>
                      <a:pt x="102" y="83"/>
                    </a:lnTo>
                    <a:lnTo>
                      <a:pt x="103" y="113"/>
                    </a:lnTo>
                    <a:lnTo>
                      <a:pt x="110" y="141"/>
                    </a:lnTo>
                    <a:lnTo>
                      <a:pt x="122" y="166"/>
                    </a:lnTo>
                    <a:lnTo>
                      <a:pt x="138" y="184"/>
                    </a:lnTo>
                    <a:lnTo>
                      <a:pt x="154" y="201"/>
                    </a:lnTo>
                    <a:lnTo>
                      <a:pt x="173" y="214"/>
                    </a:lnTo>
                    <a:lnTo>
                      <a:pt x="192" y="226"/>
                    </a:lnTo>
                    <a:lnTo>
                      <a:pt x="212" y="235"/>
                    </a:lnTo>
                    <a:lnTo>
                      <a:pt x="232" y="242"/>
                    </a:lnTo>
                    <a:lnTo>
                      <a:pt x="254" y="249"/>
                    </a:lnTo>
                    <a:lnTo>
                      <a:pt x="276" y="255"/>
                    </a:lnTo>
                    <a:lnTo>
                      <a:pt x="298" y="259"/>
                    </a:lnTo>
                    <a:lnTo>
                      <a:pt x="320" y="265"/>
                    </a:lnTo>
                    <a:lnTo>
                      <a:pt x="342" y="271"/>
                    </a:lnTo>
                    <a:lnTo>
                      <a:pt x="364" y="277"/>
                    </a:lnTo>
                    <a:lnTo>
                      <a:pt x="385" y="284"/>
                    </a:lnTo>
                    <a:lnTo>
                      <a:pt x="405" y="293"/>
                    </a:lnTo>
                    <a:lnTo>
                      <a:pt x="425" y="302"/>
                    </a:lnTo>
                    <a:lnTo>
                      <a:pt x="444" y="315"/>
                    </a:lnTo>
                    <a:lnTo>
                      <a:pt x="459" y="317"/>
                    </a:lnTo>
                    <a:lnTo>
                      <a:pt x="474" y="322"/>
                    </a:lnTo>
                    <a:lnTo>
                      <a:pt x="488" y="328"/>
                    </a:lnTo>
                    <a:lnTo>
                      <a:pt x="501" y="337"/>
                    </a:lnTo>
                    <a:lnTo>
                      <a:pt x="512" y="347"/>
                    </a:lnTo>
                    <a:lnTo>
                      <a:pt x="523" y="358"/>
                    </a:lnTo>
                    <a:lnTo>
                      <a:pt x="531" y="370"/>
                    </a:lnTo>
                    <a:lnTo>
                      <a:pt x="539" y="384"/>
                    </a:lnTo>
                    <a:lnTo>
                      <a:pt x="541" y="396"/>
                    </a:lnTo>
                    <a:lnTo>
                      <a:pt x="540" y="410"/>
                    </a:lnTo>
                    <a:lnTo>
                      <a:pt x="534" y="421"/>
                    </a:lnTo>
                    <a:lnTo>
                      <a:pt x="524" y="430"/>
                    </a:lnTo>
                    <a:lnTo>
                      <a:pt x="517" y="430"/>
                    </a:lnTo>
                    <a:lnTo>
                      <a:pt x="510" y="426"/>
                    </a:lnTo>
                    <a:lnTo>
                      <a:pt x="502" y="422"/>
                    </a:lnTo>
                    <a:lnTo>
                      <a:pt x="495" y="417"/>
                    </a:lnTo>
                    <a:lnTo>
                      <a:pt x="488" y="411"/>
                    </a:lnTo>
                    <a:lnTo>
                      <a:pt x="482" y="406"/>
                    </a:lnTo>
                    <a:lnTo>
                      <a:pt x="479" y="402"/>
                    </a:lnTo>
                    <a:lnTo>
                      <a:pt x="478" y="401"/>
                    </a:lnTo>
                    <a:lnTo>
                      <a:pt x="485" y="405"/>
                    </a:lnTo>
                    <a:lnTo>
                      <a:pt x="492" y="409"/>
                    </a:lnTo>
                    <a:lnTo>
                      <a:pt x="497" y="413"/>
                    </a:lnTo>
                    <a:lnTo>
                      <a:pt x="505" y="414"/>
                    </a:lnTo>
                    <a:lnTo>
                      <a:pt x="511" y="409"/>
                    </a:lnTo>
                    <a:lnTo>
                      <a:pt x="515" y="402"/>
                    </a:lnTo>
                    <a:lnTo>
                      <a:pt x="516" y="396"/>
                    </a:lnTo>
                    <a:lnTo>
                      <a:pt x="516" y="388"/>
                    </a:lnTo>
                    <a:lnTo>
                      <a:pt x="508" y="383"/>
                    </a:lnTo>
                    <a:lnTo>
                      <a:pt x="501" y="375"/>
                    </a:lnTo>
                    <a:lnTo>
                      <a:pt x="493" y="368"/>
                    </a:lnTo>
                    <a:lnTo>
                      <a:pt x="484" y="361"/>
                    </a:lnTo>
                    <a:lnTo>
                      <a:pt x="476" y="354"/>
                    </a:lnTo>
                    <a:lnTo>
                      <a:pt x="466" y="349"/>
                    </a:lnTo>
                    <a:lnTo>
                      <a:pt x="456" y="346"/>
                    </a:lnTo>
                    <a:lnTo>
                      <a:pt x="447" y="346"/>
                    </a:lnTo>
                    <a:lnTo>
                      <a:pt x="454" y="368"/>
                    </a:lnTo>
                    <a:lnTo>
                      <a:pt x="457" y="392"/>
                    </a:lnTo>
                    <a:lnTo>
                      <a:pt x="458" y="416"/>
                    </a:lnTo>
                    <a:lnTo>
                      <a:pt x="461" y="440"/>
                    </a:lnTo>
                    <a:lnTo>
                      <a:pt x="463" y="464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96" y="529"/>
                    </a:lnTo>
                    <a:lnTo>
                      <a:pt x="510" y="544"/>
                    </a:lnTo>
                    <a:lnTo>
                      <a:pt x="524" y="560"/>
                    </a:lnTo>
                    <a:lnTo>
                      <a:pt x="539" y="575"/>
                    </a:lnTo>
                    <a:lnTo>
                      <a:pt x="556" y="589"/>
                    </a:lnTo>
                    <a:lnTo>
                      <a:pt x="573" y="600"/>
                    </a:lnTo>
                    <a:lnTo>
                      <a:pt x="592" y="608"/>
                    </a:lnTo>
                    <a:lnTo>
                      <a:pt x="611" y="612"/>
                    </a:lnTo>
                    <a:lnTo>
                      <a:pt x="633" y="611"/>
                    </a:lnTo>
                    <a:lnTo>
                      <a:pt x="637" y="607"/>
                    </a:lnTo>
                    <a:lnTo>
                      <a:pt x="641" y="604"/>
                    </a:lnTo>
                    <a:lnTo>
                      <a:pt x="646" y="602"/>
                    </a:lnTo>
                    <a:lnTo>
                      <a:pt x="649" y="598"/>
                    </a:lnTo>
                    <a:lnTo>
                      <a:pt x="645" y="593"/>
                    </a:lnTo>
                    <a:lnTo>
                      <a:pt x="639" y="591"/>
                    </a:lnTo>
                    <a:lnTo>
                      <a:pt x="634" y="589"/>
                    </a:lnTo>
                    <a:lnTo>
                      <a:pt x="633" y="583"/>
                    </a:lnTo>
                    <a:lnTo>
                      <a:pt x="640" y="578"/>
                    </a:lnTo>
                    <a:lnTo>
                      <a:pt x="647" y="576"/>
                    </a:lnTo>
                    <a:lnTo>
                      <a:pt x="656" y="575"/>
                    </a:lnTo>
                    <a:lnTo>
                      <a:pt x="664" y="577"/>
                    </a:lnTo>
                    <a:lnTo>
                      <a:pt x="671" y="584"/>
                    </a:lnTo>
                    <a:lnTo>
                      <a:pt x="675" y="592"/>
                    </a:lnTo>
                    <a:lnTo>
                      <a:pt x="676" y="600"/>
                    </a:lnTo>
                    <a:lnTo>
                      <a:pt x="675" y="608"/>
                    </a:lnTo>
                    <a:lnTo>
                      <a:pt x="674" y="619"/>
                    </a:lnTo>
                    <a:lnTo>
                      <a:pt x="668" y="628"/>
                    </a:lnTo>
                    <a:lnTo>
                      <a:pt x="657" y="636"/>
                    </a:lnTo>
                    <a:lnTo>
                      <a:pt x="645" y="643"/>
                    </a:lnTo>
                    <a:lnTo>
                      <a:pt x="630" y="644"/>
                    </a:lnTo>
                    <a:lnTo>
                      <a:pt x="616" y="643"/>
                    </a:lnTo>
                    <a:lnTo>
                      <a:pt x="602" y="641"/>
                    </a:lnTo>
                    <a:lnTo>
                      <a:pt x="590" y="637"/>
                    </a:lnTo>
                    <a:lnTo>
                      <a:pt x="577" y="631"/>
                    </a:lnTo>
                    <a:lnTo>
                      <a:pt x="565" y="627"/>
                    </a:lnTo>
                    <a:lnTo>
                      <a:pt x="556" y="620"/>
                    </a:lnTo>
                    <a:lnTo>
                      <a:pt x="547" y="614"/>
                    </a:lnTo>
                    <a:lnTo>
                      <a:pt x="554" y="636"/>
                    </a:lnTo>
                    <a:lnTo>
                      <a:pt x="562" y="658"/>
                    </a:lnTo>
                    <a:lnTo>
                      <a:pt x="571" y="679"/>
                    </a:lnTo>
                    <a:lnTo>
                      <a:pt x="581" y="701"/>
                    </a:lnTo>
                    <a:lnTo>
                      <a:pt x="593" y="721"/>
                    </a:lnTo>
                    <a:lnTo>
                      <a:pt x="605" y="743"/>
                    </a:lnTo>
                    <a:lnTo>
                      <a:pt x="617" y="764"/>
                    </a:lnTo>
                    <a:lnTo>
                      <a:pt x="631" y="784"/>
                    </a:lnTo>
                    <a:lnTo>
                      <a:pt x="615" y="8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09" name="Freeform 53"/>
              <p:cNvSpPr>
                <a:spLocks/>
              </p:cNvSpPr>
              <p:nvPr/>
            </p:nvSpPr>
            <p:spPr bwMode="auto">
              <a:xfrm>
                <a:off x="3350" y="2622"/>
                <a:ext cx="130" cy="250"/>
              </a:xfrm>
              <a:custGeom>
                <a:avLst/>
                <a:gdLst>
                  <a:gd name="T0" fmla="*/ 31 w 260"/>
                  <a:gd name="T1" fmla="*/ 19 h 501"/>
                  <a:gd name="T2" fmla="*/ 33 w 260"/>
                  <a:gd name="T3" fmla="*/ 30 h 501"/>
                  <a:gd name="T4" fmla="*/ 31 w 260"/>
                  <a:gd name="T5" fmla="*/ 42 h 501"/>
                  <a:gd name="T6" fmla="*/ 26 w 260"/>
                  <a:gd name="T7" fmla="*/ 53 h 501"/>
                  <a:gd name="T8" fmla="*/ 22 w 260"/>
                  <a:gd name="T9" fmla="*/ 58 h 501"/>
                  <a:gd name="T10" fmla="*/ 18 w 260"/>
                  <a:gd name="T11" fmla="*/ 60 h 501"/>
                  <a:gd name="T12" fmla="*/ 14 w 260"/>
                  <a:gd name="T13" fmla="*/ 62 h 501"/>
                  <a:gd name="T14" fmla="*/ 11 w 260"/>
                  <a:gd name="T15" fmla="*/ 62 h 501"/>
                  <a:gd name="T16" fmla="*/ 11 w 260"/>
                  <a:gd name="T17" fmla="*/ 61 h 501"/>
                  <a:gd name="T18" fmla="*/ 13 w 260"/>
                  <a:gd name="T19" fmla="*/ 59 h 501"/>
                  <a:gd name="T20" fmla="*/ 17 w 260"/>
                  <a:gd name="T21" fmla="*/ 56 h 501"/>
                  <a:gd name="T22" fmla="*/ 21 w 260"/>
                  <a:gd name="T23" fmla="*/ 53 h 501"/>
                  <a:gd name="T24" fmla="*/ 23 w 260"/>
                  <a:gd name="T25" fmla="*/ 48 h 501"/>
                  <a:gd name="T26" fmla="*/ 25 w 260"/>
                  <a:gd name="T27" fmla="*/ 39 h 501"/>
                  <a:gd name="T28" fmla="*/ 26 w 260"/>
                  <a:gd name="T29" fmla="*/ 30 h 501"/>
                  <a:gd name="T30" fmla="*/ 25 w 260"/>
                  <a:gd name="T31" fmla="*/ 21 h 501"/>
                  <a:gd name="T32" fmla="*/ 24 w 260"/>
                  <a:gd name="T33" fmla="*/ 16 h 501"/>
                  <a:gd name="T34" fmla="*/ 23 w 260"/>
                  <a:gd name="T35" fmla="*/ 13 h 501"/>
                  <a:gd name="T36" fmla="*/ 22 w 260"/>
                  <a:gd name="T37" fmla="*/ 11 h 501"/>
                  <a:gd name="T38" fmla="*/ 21 w 260"/>
                  <a:gd name="T39" fmla="*/ 9 h 501"/>
                  <a:gd name="T40" fmla="*/ 17 w 260"/>
                  <a:gd name="T41" fmla="*/ 6 h 501"/>
                  <a:gd name="T42" fmla="*/ 11 w 260"/>
                  <a:gd name="T43" fmla="*/ 4 h 501"/>
                  <a:gd name="T44" fmla="*/ 4 w 260"/>
                  <a:gd name="T45" fmla="*/ 3 h 501"/>
                  <a:gd name="T46" fmla="*/ 1 w 260"/>
                  <a:gd name="T47" fmla="*/ 3 h 501"/>
                  <a:gd name="T48" fmla="*/ 2 w 260"/>
                  <a:gd name="T49" fmla="*/ 1 h 501"/>
                  <a:gd name="T50" fmla="*/ 6 w 260"/>
                  <a:gd name="T51" fmla="*/ 0 h 501"/>
                  <a:gd name="T52" fmla="*/ 11 w 260"/>
                  <a:gd name="T53" fmla="*/ 0 h 501"/>
                  <a:gd name="T54" fmla="*/ 16 w 260"/>
                  <a:gd name="T55" fmla="*/ 1 h 501"/>
                  <a:gd name="T56" fmla="*/ 20 w 260"/>
                  <a:gd name="T57" fmla="*/ 3 h 501"/>
                  <a:gd name="T58" fmla="*/ 23 w 260"/>
                  <a:gd name="T59" fmla="*/ 5 h 501"/>
                  <a:gd name="T60" fmla="*/ 25 w 260"/>
                  <a:gd name="T61" fmla="*/ 9 h 501"/>
                  <a:gd name="T62" fmla="*/ 28 w 260"/>
                  <a:gd name="T63" fmla="*/ 12 h 5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0"/>
                  <a:gd name="T97" fmla="*/ 0 h 501"/>
                  <a:gd name="T98" fmla="*/ 260 w 260"/>
                  <a:gd name="T99" fmla="*/ 501 h 50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0" h="501">
                    <a:moveTo>
                      <a:pt x="232" y="111"/>
                    </a:moveTo>
                    <a:lnTo>
                      <a:pt x="248" y="153"/>
                    </a:lnTo>
                    <a:lnTo>
                      <a:pt x="257" y="198"/>
                    </a:lnTo>
                    <a:lnTo>
                      <a:pt x="260" y="246"/>
                    </a:lnTo>
                    <a:lnTo>
                      <a:pt x="258" y="293"/>
                    </a:lnTo>
                    <a:lnTo>
                      <a:pt x="249" y="339"/>
                    </a:lnTo>
                    <a:lnTo>
                      <a:pt x="234" y="384"/>
                    </a:lnTo>
                    <a:lnTo>
                      <a:pt x="213" y="424"/>
                    </a:lnTo>
                    <a:lnTo>
                      <a:pt x="186" y="461"/>
                    </a:lnTo>
                    <a:lnTo>
                      <a:pt x="175" y="470"/>
                    </a:lnTo>
                    <a:lnTo>
                      <a:pt x="160" y="478"/>
                    </a:lnTo>
                    <a:lnTo>
                      <a:pt x="144" y="486"/>
                    </a:lnTo>
                    <a:lnTo>
                      <a:pt x="127" y="493"/>
                    </a:lnTo>
                    <a:lnTo>
                      <a:pt x="111" y="498"/>
                    </a:lnTo>
                    <a:lnTo>
                      <a:pt x="97" y="501"/>
                    </a:lnTo>
                    <a:lnTo>
                      <a:pt x="87" y="501"/>
                    </a:lnTo>
                    <a:lnTo>
                      <a:pt x="82" y="499"/>
                    </a:lnTo>
                    <a:lnTo>
                      <a:pt x="87" y="493"/>
                    </a:lnTo>
                    <a:lnTo>
                      <a:pt x="96" y="485"/>
                    </a:lnTo>
                    <a:lnTo>
                      <a:pt x="108" y="475"/>
                    </a:lnTo>
                    <a:lnTo>
                      <a:pt x="123" y="464"/>
                    </a:lnTo>
                    <a:lnTo>
                      <a:pt x="140" y="453"/>
                    </a:lnTo>
                    <a:lnTo>
                      <a:pt x="154" y="441"/>
                    </a:lnTo>
                    <a:lnTo>
                      <a:pt x="167" y="430"/>
                    </a:lnTo>
                    <a:lnTo>
                      <a:pt x="175" y="421"/>
                    </a:lnTo>
                    <a:lnTo>
                      <a:pt x="188" y="388"/>
                    </a:lnTo>
                    <a:lnTo>
                      <a:pt x="198" y="355"/>
                    </a:lnTo>
                    <a:lnTo>
                      <a:pt x="205" y="319"/>
                    </a:lnTo>
                    <a:lnTo>
                      <a:pt x="210" y="284"/>
                    </a:lnTo>
                    <a:lnTo>
                      <a:pt x="212" y="247"/>
                    </a:lnTo>
                    <a:lnTo>
                      <a:pt x="210" y="210"/>
                    </a:lnTo>
                    <a:lnTo>
                      <a:pt x="206" y="174"/>
                    </a:lnTo>
                    <a:lnTo>
                      <a:pt x="198" y="140"/>
                    </a:lnTo>
                    <a:lnTo>
                      <a:pt x="196" y="130"/>
                    </a:lnTo>
                    <a:lnTo>
                      <a:pt x="194" y="120"/>
                    </a:lnTo>
                    <a:lnTo>
                      <a:pt x="190" y="111"/>
                    </a:lnTo>
                    <a:lnTo>
                      <a:pt x="186" y="103"/>
                    </a:lnTo>
                    <a:lnTo>
                      <a:pt x="181" y="93"/>
                    </a:lnTo>
                    <a:lnTo>
                      <a:pt x="175" y="85"/>
                    </a:lnTo>
                    <a:lnTo>
                      <a:pt x="169" y="78"/>
                    </a:lnTo>
                    <a:lnTo>
                      <a:pt x="163" y="70"/>
                    </a:lnTo>
                    <a:lnTo>
                      <a:pt x="140" y="53"/>
                    </a:lnTo>
                    <a:lnTo>
                      <a:pt x="114" y="40"/>
                    </a:lnTo>
                    <a:lnTo>
                      <a:pt x="87" y="32"/>
                    </a:lnTo>
                    <a:lnTo>
                      <a:pt x="61" y="27"/>
                    </a:lnTo>
                    <a:lnTo>
                      <a:pt x="37" y="24"/>
                    </a:lnTo>
                    <a:lnTo>
                      <a:pt x="17" y="24"/>
                    </a:lnTo>
                    <a:lnTo>
                      <a:pt x="5" y="24"/>
                    </a:lnTo>
                    <a:lnTo>
                      <a:pt x="0" y="24"/>
                    </a:lnTo>
                    <a:lnTo>
                      <a:pt x="16" y="13"/>
                    </a:lnTo>
                    <a:lnTo>
                      <a:pt x="34" y="6"/>
                    </a:lnTo>
                    <a:lnTo>
                      <a:pt x="53" y="1"/>
                    </a:lnTo>
                    <a:lnTo>
                      <a:pt x="73" y="0"/>
                    </a:lnTo>
                    <a:lnTo>
                      <a:pt x="92" y="2"/>
                    </a:lnTo>
                    <a:lnTo>
                      <a:pt x="112" y="6"/>
                    </a:lnTo>
                    <a:lnTo>
                      <a:pt x="130" y="12"/>
                    </a:lnTo>
                    <a:lnTo>
                      <a:pt x="148" y="19"/>
                    </a:lnTo>
                    <a:lnTo>
                      <a:pt x="160" y="28"/>
                    </a:lnTo>
                    <a:lnTo>
                      <a:pt x="173" y="37"/>
                    </a:lnTo>
                    <a:lnTo>
                      <a:pt x="184" y="47"/>
                    </a:lnTo>
                    <a:lnTo>
                      <a:pt x="196" y="59"/>
                    </a:lnTo>
                    <a:lnTo>
                      <a:pt x="206" y="72"/>
                    </a:lnTo>
                    <a:lnTo>
                      <a:pt x="216" y="84"/>
                    </a:lnTo>
                    <a:lnTo>
                      <a:pt x="225" y="97"/>
                    </a:lnTo>
                    <a:lnTo>
                      <a:pt x="232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0" name="Freeform 54"/>
              <p:cNvSpPr>
                <a:spLocks/>
              </p:cNvSpPr>
              <p:nvPr/>
            </p:nvSpPr>
            <p:spPr bwMode="auto">
              <a:xfrm>
                <a:off x="2585" y="2651"/>
                <a:ext cx="321" cy="350"/>
              </a:xfrm>
              <a:custGeom>
                <a:avLst/>
                <a:gdLst>
                  <a:gd name="T0" fmla="*/ 81 w 641"/>
                  <a:gd name="T1" fmla="*/ 1 h 699"/>
                  <a:gd name="T2" fmla="*/ 81 w 641"/>
                  <a:gd name="T3" fmla="*/ 14 h 699"/>
                  <a:gd name="T4" fmla="*/ 81 w 641"/>
                  <a:gd name="T5" fmla="*/ 42 h 699"/>
                  <a:gd name="T6" fmla="*/ 80 w 641"/>
                  <a:gd name="T7" fmla="*/ 71 h 699"/>
                  <a:gd name="T8" fmla="*/ 79 w 641"/>
                  <a:gd name="T9" fmla="*/ 84 h 699"/>
                  <a:gd name="T10" fmla="*/ 78 w 641"/>
                  <a:gd name="T11" fmla="*/ 84 h 699"/>
                  <a:gd name="T12" fmla="*/ 76 w 641"/>
                  <a:gd name="T13" fmla="*/ 84 h 699"/>
                  <a:gd name="T14" fmla="*/ 73 w 641"/>
                  <a:gd name="T15" fmla="*/ 84 h 699"/>
                  <a:gd name="T16" fmla="*/ 69 w 641"/>
                  <a:gd name="T17" fmla="*/ 85 h 699"/>
                  <a:gd name="T18" fmla="*/ 64 w 641"/>
                  <a:gd name="T19" fmla="*/ 85 h 699"/>
                  <a:gd name="T20" fmla="*/ 59 w 641"/>
                  <a:gd name="T21" fmla="*/ 85 h 699"/>
                  <a:gd name="T22" fmla="*/ 53 w 641"/>
                  <a:gd name="T23" fmla="*/ 86 h 699"/>
                  <a:gd name="T24" fmla="*/ 46 w 641"/>
                  <a:gd name="T25" fmla="*/ 86 h 699"/>
                  <a:gd name="T26" fmla="*/ 40 w 641"/>
                  <a:gd name="T27" fmla="*/ 86 h 699"/>
                  <a:gd name="T28" fmla="*/ 34 w 641"/>
                  <a:gd name="T29" fmla="*/ 87 h 699"/>
                  <a:gd name="T30" fmla="*/ 27 w 641"/>
                  <a:gd name="T31" fmla="*/ 87 h 699"/>
                  <a:gd name="T32" fmla="*/ 22 w 641"/>
                  <a:gd name="T33" fmla="*/ 87 h 699"/>
                  <a:gd name="T34" fmla="*/ 16 w 641"/>
                  <a:gd name="T35" fmla="*/ 88 h 699"/>
                  <a:gd name="T36" fmla="*/ 11 w 641"/>
                  <a:gd name="T37" fmla="*/ 88 h 699"/>
                  <a:gd name="T38" fmla="*/ 8 w 641"/>
                  <a:gd name="T39" fmla="*/ 88 h 699"/>
                  <a:gd name="T40" fmla="*/ 5 w 641"/>
                  <a:gd name="T41" fmla="*/ 88 h 699"/>
                  <a:gd name="T42" fmla="*/ 0 w 641"/>
                  <a:gd name="T43" fmla="*/ 0 h 699"/>
                  <a:gd name="T44" fmla="*/ 81 w 641"/>
                  <a:gd name="T45" fmla="*/ 1 h 69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41"/>
                  <a:gd name="T70" fmla="*/ 0 h 699"/>
                  <a:gd name="T71" fmla="*/ 641 w 641"/>
                  <a:gd name="T72" fmla="*/ 699 h 69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41" h="699">
                    <a:moveTo>
                      <a:pt x="641" y="3"/>
                    </a:moveTo>
                    <a:lnTo>
                      <a:pt x="641" y="107"/>
                    </a:lnTo>
                    <a:lnTo>
                      <a:pt x="641" y="334"/>
                    </a:lnTo>
                    <a:lnTo>
                      <a:pt x="638" y="563"/>
                    </a:lnTo>
                    <a:lnTo>
                      <a:pt x="629" y="668"/>
                    </a:lnTo>
                    <a:lnTo>
                      <a:pt x="623" y="668"/>
                    </a:lnTo>
                    <a:lnTo>
                      <a:pt x="607" y="669"/>
                    </a:lnTo>
                    <a:lnTo>
                      <a:pt x="583" y="672"/>
                    </a:lnTo>
                    <a:lnTo>
                      <a:pt x="549" y="673"/>
                    </a:lnTo>
                    <a:lnTo>
                      <a:pt x="511" y="676"/>
                    </a:lnTo>
                    <a:lnTo>
                      <a:pt x="466" y="678"/>
                    </a:lnTo>
                    <a:lnTo>
                      <a:pt x="419" y="682"/>
                    </a:lnTo>
                    <a:lnTo>
                      <a:pt x="368" y="684"/>
                    </a:lnTo>
                    <a:lnTo>
                      <a:pt x="318" y="688"/>
                    </a:lnTo>
                    <a:lnTo>
                      <a:pt x="266" y="690"/>
                    </a:lnTo>
                    <a:lnTo>
                      <a:pt x="216" y="693"/>
                    </a:lnTo>
                    <a:lnTo>
                      <a:pt x="169" y="696"/>
                    </a:lnTo>
                    <a:lnTo>
                      <a:pt x="127" y="697"/>
                    </a:lnTo>
                    <a:lnTo>
                      <a:pt x="88" y="698"/>
                    </a:lnTo>
                    <a:lnTo>
                      <a:pt x="57" y="699"/>
                    </a:lnTo>
                    <a:lnTo>
                      <a:pt x="34" y="699"/>
                    </a:lnTo>
                    <a:lnTo>
                      <a:pt x="0" y="0"/>
                    </a:lnTo>
                    <a:lnTo>
                      <a:pt x="64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1" name="Freeform 55"/>
              <p:cNvSpPr>
                <a:spLocks/>
              </p:cNvSpPr>
              <p:nvPr/>
            </p:nvSpPr>
            <p:spPr bwMode="auto">
              <a:xfrm>
                <a:off x="3295" y="2647"/>
                <a:ext cx="117" cy="218"/>
              </a:xfrm>
              <a:custGeom>
                <a:avLst/>
                <a:gdLst>
                  <a:gd name="T0" fmla="*/ 18 w 233"/>
                  <a:gd name="T1" fmla="*/ 23 h 434"/>
                  <a:gd name="T2" fmla="*/ 16 w 233"/>
                  <a:gd name="T3" fmla="*/ 29 h 434"/>
                  <a:gd name="T4" fmla="*/ 12 w 233"/>
                  <a:gd name="T5" fmla="*/ 34 h 434"/>
                  <a:gd name="T6" fmla="*/ 10 w 233"/>
                  <a:gd name="T7" fmla="*/ 35 h 434"/>
                  <a:gd name="T8" fmla="*/ 7 w 233"/>
                  <a:gd name="T9" fmla="*/ 35 h 434"/>
                  <a:gd name="T10" fmla="*/ 5 w 233"/>
                  <a:gd name="T11" fmla="*/ 35 h 434"/>
                  <a:gd name="T12" fmla="*/ 7 w 233"/>
                  <a:gd name="T13" fmla="*/ 37 h 434"/>
                  <a:gd name="T14" fmla="*/ 9 w 233"/>
                  <a:gd name="T15" fmla="*/ 38 h 434"/>
                  <a:gd name="T16" fmla="*/ 13 w 233"/>
                  <a:gd name="T17" fmla="*/ 38 h 434"/>
                  <a:gd name="T18" fmla="*/ 16 w 233"/>
                  <a:gd name="T19" fmla="*/ 37 h 434"/>
                  <a:gd name="T20" fmla="*/ 19 w 233"/>
                  <a:gd name="T21" fmla="*/ 38 h 434"/>
                  <a:gd name="T22" fmla="*/ 18 w 233"/>
                  <a:gd name="T23" fmla="*/ 43 h 434"/>
                  <a:gd name="T24" fmla="*/ 14 w 233"/>
                  <a:gd name="T25" fmla="*/ 48 h 434"/>
                  <a:gd name="T26" fmla="*/ 13 w 233"/>
                  <a:gd name="T27" fmla="*/ 51 h 434"/>
                  <a:gd name="T28" fmla="*/ 17 w 233"/>
                  <a:gd name="T29" fmla="*/ 51 h 434"/>
                  <a:gd name="T30" fmla="*/ 20 w 233"/>
                  <a:gd name="T31" fmla="*/ 49 h 434"/>
                  <a:gd name="T32" fmla="*/ 23 w 233"/>
                  <a:gd name="T33" fmla="*/ 47 h 434"/>
                  <a:gd name="T34" fmla="*/ 25 w 233"/>
                  <a:gd name="T35" fmla="*/ 44 h 434"/>
                  <a:gd name="T36" fmla="*/ 28 w 233"/>
                  <a:gd name="T37" fmla="*/ 42 h 434"/>
                  <a:gd name="T38" fmla="*/ 30 w 233"/>
                  <a:gd name="T39" fmla="*/ 45 h 434"/>
                  <a:gd name="T40" fmla="*/ 26 w 233"/>
                  <a:gd name="T41" fmla="*/ 50 h 434"/>
                  <a:gd name="T42" fmla="*/ 21 w 233"/>
                  <a:gd name="T43" fmla="*/ 53 h 434"/>
                  <a:gd name="T44" fmla="*/ 14 w 233"/>
                  <a:gd name="T45" fmla="*/ 55 h 434"/>
                  <a:gd name="T46" fmla="*/ 11 w 233"/>
                  <a:gd name="T47" fmla="*/ 54 h 434"/>
                  <a:gd name="T48" fmla="*/ 8 w 233"/>
                  <a:gd name="T49" fmla="*/ 52 h 434"/>
                  <a:gd name="T50" fmla="*/ 6 w 233"/>
                  <a:gd name="T51" fmla="*/ 50 h 434"/>
                  <a:gd name="T52" fmla="*/ 8 w 233"/>
                  <a:gd name="T53" fmla="*/ 49 h 434"/>
                  <a:gd name="T54" fmla="*/ 10 w 233"/>
                  <a:gd name="T55" fmla="*/ 49 h 434"/>
                  <a:gd name="T56" fmla="*/ 13 w 233"/>
                  <a:gd name="T57" fmla="*/ 45 h 434"/>
                  <a:gd name="T58" fmla="*/ 13 w 233"/>
                  <a:gd name="T59" fmla="*/ 42 h 434"/>
                  <a:gd name="T60" fmla="*/ 9 w 233"/>
                  <a:gd name="T61" fmla="*/ 42 h 434"/>
                  <a:gd name="T62" fmla="*/ 5 w 233"/>
                  <a:gd name="T63" fmla="*/ 39 h 434"/>
                  <a:gd name="T64" fmla="*/ 1 w 233"/>
                  <a:gd name="T65" fmla="*/ 33 h 434"/>
                  <a:gd name="T66" fmla="*/ 2 w 233"/>
                  <a:gd name="T67" fmla="*/ 28 h 434"/>
                  <a:gd name="T68" fmla="*/ 3 w 233"/>
                  <a:gd name="T69" fmla="*/ 30 h 434"/>
                  <a:gd name="T70" fmla="*/ 5 w 233"/>
                  <a:gd name="T71" fmla="*/ 33 h 434"/>
                  <a:gd name="T72" fmla="*/ 7 w 233"/>
                  <a:gd name="T73" fmla="*/ 33 h 434"/>
                  <a:gd name="T74" fmla="*/ 9 w 233"/>
                  <a:gd name="T75" fmla="*/ 33 h 434"/>
                  <a:gd name="T76" fmla="*/ 11 w 233"/>
                  <a:gd name="T77" fmla="*/ 32 h 434"/>
                  <a:gd name="T78" fmla="*/ 11 w 233"/>
                  <a:gd name="T79" fmla="*/ 19 h 434"/>
                  <a:gd name="T80" fmla="*/ 9 w 233"/>
                  <a:gd name="T81" fmla="*/ 7 h 434"/>
                  <a:gd name="T82" fmla="*/ 15 w 233"/>
                  <a:gd name="T83" fmla="*/ 2 h 434"/>
                  <a:gd name="T84" fmla="*/ 17 w 233"/>
                  <a:gd name="T85" fmla="*/ 19 h 4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3"/>
                  <a:gd name="T130" fmla="*/ 0 h 434"/>
                  <a:gd name="T131" fmla="*/ 233 w 233"/>
                  <a:gd name="T132" fmla="*/ 434 h 4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3" h="434">
                    <a:moveTo>
                      <a:pt x="133" y="147"/>
                    </a:moveTo>
                    <a:lnTo>
                      <a:pt x="137" y="164"/>
                    </a:lnTo>
                    <a:lnTo>
                      <a:pt x="137" y="180"/>
                    </a:lnTo>
                    <a:lnTo>
                      <a:pt x="135" y="196"/>
                    </a:lnTo>
                    <a:lnTo>
                      <a:pt x="130" y="211"/>
                    </a:lnTo>
                    <a:lnTo>
                      <a:pt x="122" y="226"/>
                    </a:lnTo>
                    <a:lnTo>
                      <a:pt x="114" y="240"/>
                    </a:lnTo>
                    <a:lnTo>
                      <a:pt x="104" y="253"/>
                    </a:lnTo>
                    <a:lnTo>
                      <a:pt x="92" y="266"/>
                    </a:lnTo>
                    <a:lnTo>
                      <a:pt x="86" y="270"/>
                    </a:lnTo>
                    <a:lnTo>
                      <a:pt x="79" y="272"/>
                    </a:lnTo>
                    <a:lnTo>
                      <a:pt x="74" y="274"/>
                    </a:lnTo>
                    <a:lnTo>
                      <a:pt x="67" y="275"/>
                    </a:lnTo>
                    <a:lnTo>
                      <a:pt x="60" y="275"/>
                    </a:lnTo>
                    <a:lnTo>
                      <a:pt x="52" y="275"/>
                    </a:lnTo>
                    <a:lnTo>
                      <a:pt x="41" y="275"/>
                    </a:lnTo>
                    <a:lnTo>
                      <a:pt x="31" y="273"/>
                    </a:lnTo>
                    <a:lnTo>
                      <a:pt x="36" y="279"/>
                    </a:lnTo>
                    <a:lnTo>
                      <a:pt x="40" y="283"/>
                    </a:lnTo>
                    <a:lnTo>
                      <a:pt x="46" y="288"/>
                    </a:lnTo>
                    <a:lnTo>
                      <a:pt x="52" y="291"/>
                    </a:lnTo>
                    <a:lnTo>
                      <a:pt x="59" y="295"/>
                    </a:lnTo>
                    <a:lnTo>
                      <a:pt x="66" y="297"/>
                    </a:lnTo>
                    <a:lnTo>
                      <a:pt x="72" y="298"/>
                    </a:lnTo>
                    <a:lnTo>
                      <a:pt x="79" y="300"/>
                    </a:lnTo>
                    <a:lnTo>
                      <a:pt x="87" y="298"/>
                    </a:lnTo>
                    <a:lnTo>
                      <a:pt x="97" y="296"/>
                    </a:lnTo>
                    <a:lnTo>
                      <a:pt x="107" y="295"/>
                    </a:lnTo>
                    <a:lnTo>
                      <a:pt x="117" y="295"/>
                    </a:lnTo>
                    <a:lnTo>
                      <a:pt x="128" y="295"/>
                    </a:lnTo>
                    <a:lnTo>
                      <a:pt x="136" y="295"/>
                    </a:lnTo>
                    <a:lnTo>
                      <a:pt x="143" y="297"/>
                    </a:lnTo>
                    <a:lnTo>
                      <a:pt x="146" y="300"/>
                    </a:lnTo>
                    <a:lnTo>
                      <a:pt x="146" y="316"/>
                    </a:lnTo>
                    <a:lnTo>
                      <a:pt x="144" y="329"/>
                    </a:lnTo>
                    <a:lnTo>
                      <a:pt x="139" y="343"/>
                    </a:lnTo>
                    <a:lnTo>
                      <a:pt x="131" y="356"/>
                    </a:lnTo>
                    <a:lnTo>
                      <a:pt x="122" y="369"/>
                    </a:lnTo>
                    <a:lnTo>
                      <a:pt x="112" y="379"/>
                    </a:lnTo>
                    <a:lnTo>
                      <a:pt x="101" y="388"/>
                    </a:lnTo>
                    <a:lnTo>
                      <a:pt x="90" y="396"/>
                    </a:lnTo>
                    <a:lnTo>
                      <a:pt x="99" y="400"/>
                    </a:lnTo>
                    <a:lnTo>
                      <a:pt x="109" y="401"/>
                    </a:lnTo>
                    <a:lnTo>
                      <a:pt x="120" y="401"/>
                    </a:lnTo>
                    <a:lnTo>
                      <a:pt x="129" y="400"/>
                    </a:lnTo>
                    <a:lnTo>
                      <a:pt x="139" y="397"/>
                    </a:lnTo>
                    <a:lnTo>
                      <a:pt x="148" y="394"/>
                    </a:lnTo>
                    <a:lnTo>
                      <a:pt x="158" y="389"/>
                    </a:lnTo>
                    <a:lnTo>
                      <a:pt x="166" y="385"/>
                    </a:lnTo>
                    <a:lnTo>
                      <a:pt x="174" y="379"/>
                    </a:lnTo>
                    <a:lnTo>
                      <a:pt x="180" y="372"/>
                    </a:lnTo>
                    <a:lnTo>
                      <a:pt x="186" y="364"/>
                    </a:lnTo>
                    <a:lnTo>
                      <a:pt x="192" y="356"/>
                    </a:lnTo>
                    <a:lnTo>
                      <a:pt x="199" y="348"/>
                    </a:lnTo>
                    <a:lnTo>
                      <a:pt x="206" y="340"/>
                    </a:lnTo>
                    <a:lnTo>
                      <a:pt x="214" y="334"/>
                    </a:lnTo>
                    <a:lnTo>
                      <a:pt x="224" y="329"/>
                    </a:lnTo>
                    <a:lnTo>
                      <a:pt x="229" y="339"/>
                    </a:lnTo>
                    <a:lnTo>
                      <a:pt x="233" y="349"/>
                    </a:lnTo>
                    <a:lnTo>
                      <a:pt x="233" y="358"/>
                    </a:lnTo>
                    <a:lnTo>
                      <a:pt x="230" y="369"/>
                    </a:lnTo>
                    <a:lnTo>
                      <a:pt x="220" y="385"/>
                    </a:lnTo>
                    <a:lnTo>
                      <a:pt x="207" y="397"/>
                    </a:lnTo>
                    <a:lnTo>
                      <a:pt x="193" y="408"/>
                    </a:lnTo>
                    <a:lnTo>
                      <a:pt x="178" y="416"/>
                    </a:lnTo>
                    <a:lnTo>
                      <a:pt x="161" y="423"/>
                    </a:lnTo>
                    <a:lnTo>
                      <a:pt x="144" y="427"/>
                    </a:lnTo>
                    <a:lnTo>
                      <a:pt x="127" y="431"/>
                    </a:lnTo>
                    <a:lnTo>
                      <a:pt x="109" y="434"/>
                    </a:lnTo>
                    <a:lnTo>
                      <a:pt x="101" y="431"/>
                    </a:lnTo>
                    <a:lnTo>
                      <a:pt x="93" y="427"/>
                    </a:lnTo>
                    <a:lnTo>
                      <a:pt x="85" y="424"/>
                    </a:lnTo>
                    <a:lnTo>
                      <a:pt x="76" y="420"/>
                    </a:lnTo>
                    <a:lnTo>
                      <a:pt x="68" y="417"/>
                    </a:lnTo>
                    <a:lnTo>
                      <a:pt x="60" y="411"/>
                    </a:lnTo>
                    <a:lnTo>
                      <a:pt x="53" y="406"/>
                    </a:lnTo>
                    <a:lnTo>
                      <a:pt x="46" y="397"/>
                    </a:lnTo>
                    <a:lnTo>
                      <a:pt x="48" y="393"/>
                    </a:lnTo>
                    <a:lnTo>
                      <a:pt x="52" y="391"/>
                    </a:lnTo>
                    <a:lnTo>
                      <a:pt x="56" y="388"/>
                    </a:lnTo>
                    <a:lnTo>
                      <a:pt x="61" y="387"/>
                    </a:lnTo>
                    <a:lnTo>
                      <a:pt x="67" y="386"/>
                    </a:lnTo>
                    <a:lnTo>
                      <a:pt x="72" y="385"/>
                    </a:lnTo>
                    <a:lnTo>
                      <a:pt x="77" y="384"/>
                    </a:lnTo>
                    <a:lnTo>
                      <a:pt x="82" y="381"/>
                    </a:lnTo>
                    <a:lnTo>
                      <a:pt x="93" y="370"/>
                    </a:lnTo>
                    <a:lnTo>
                      <a:pt x="104" y="358"/>
                    </a:lnTo>
                    <a:lnTo>
                      <a:pt x="112" y="346"/>
                    </a:lnTo>
                    <a:lnTo>
                      <a:pt x="115" y="332"/>
                    </a:lnTo>
                    <a:lnTo>
                      <a:pt x="104" y="335"/>
                    </a:lnTo>
                    <a:lnTo>
                      <a:pt x="91" y="335"/>
                    </a:lnTo>
                    <a:lnTo>
                      <a:pt x="79" y="334"/>
                    </a:lnTo>
                    <a:lnTo>
                      <a:pt x="68" y="329"/>
                    </a:lnTo>
                    <a:lnTo>
                      <a:pt x="56" y="325"/>
                    </a:lnTo>
                    <a:lnTo>
                      <a:pt x="45" y="318"/>
                    </a:lnTo>
                    <a:lnTo>
                      <a:pt x="34" y="310"/>
                    </a:lnTo>
                    <a:lnTo>
                      <a:pt x="24" y="301"/>
                    </a:lnTo>
                    <a:lnTo>
                      <a:pt x="10" y="282"/>
                    </a:lnTo>
                    <a:lnTo>
                      <a:pt x="2" y="260"/>
                    </a:lnTo>
                    <a:lnTo>
                      <a:pt x="0" y="237"/>
                    </a:lnTo>
                    <a:lnTo>
                      <a:pt x="6" y="215"/>
                    </a:lnTo>
                    <a:lnTo>
                      <a:pt x="13" y="218"/>
                    </a:lnTo>
                    <a:lnTo>
                      <a:pt x="16" y="223"/>
                    </a:lnTo>
                    <a:lnTo>
                      <a:pt x="18" y="230"/>
                    </a:lnTo>
                    <a:lnTo>
                      <a:pt x="21" y="238"/>
                    </a:lnTo>
                    <a:lnTo>
                      <a:pt x="23" y="245"/>
                    </a:lnTo>
                    <a:lnTo>
                      <a:pt x="28" y="252"/>
                    </a:lnTo>
                    <a:lnTo>
                      <a:pt x="33" y="256"/>
                    </a:lnTo>
                    <a:lnTo>
                      <a:pt x="44" y="257"/>
                    </a:lnTo>
                    <a:lnTo>
                      <a:pt x="48" y="257"/>
                    </a:lnTo>
                    <a:lnTo>
                      <a:pt x="53" y="257"/>
                    </a:lnTo>
                    <a:lnTo>
                      <a:pt x="57" y="257"/>
                    </a:lnTo>
                    <a:lnTo>
                      <a:pt x="63" y="257"/>
                    </a:lnTo>
                    <a:lnTo>
                      <a:pt x="68" y="256"/>
                    </a:lnTo>
                    <a:lnTo>
                      <a:pt x="74" y="253"/>
                    </a:lnTo>
                    <a:lnTo>
                      <a:pt x="78" y="251"/>
                    </a:lnTo>
                    <a:lnTo>
                      <a:pt x="82" y="248"/>
                    </a:lnTo>
                    <a:lnTo>
                      <a:pt x="97" y="215"/>
                    </a:lnTo>
                    <a:lnTo>
                      <a:pt x="97" y="182"/>
                    </a:lnTo>
                    <a:lnTo>
                      <a:pt x="87" y="149"/>
                    </a:lnTo>
                    <a:lnTo>
                      <a:pt x="75" y="114"/>
                    </a:lnTo>
                    <a:lnTo>
                      <a:pt x="66" y="82"/>
                    </a:lnTo>
                    <a:lnTo>
                      <a:pt x="66" y="51"/>
                    </a:lnTo>
                    <a:lnTo>
                      <a:pt x="79" y="23"/>
                    </a:lnTo>
                    <a:lnTo>
                      <a:pt x="115" y="0"/>
                    </a:lnTo>
                    <a:lnTo>
                      <a:pt x="117" y="16"/>
                    </a:lnTo>
                    <a:lnTo>
                      <a:pt x="122" y="56"/>
                    </a:lnTo>
                    <a:lnTo>
                      <a:pt x="128" y="105"/>
                    </a:lnTo>
                    <a:lnTo>
                      <a:pt x="133" y="1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2" name="Freeform 56"/>
              <p:cNvSpPr>
                <a:spLocks/>
              </p:cNvSpPr>
              <p:nvPr/>
            </p:nvSpPr>
            <p:spPr bwMode="auto">
              <a:xfrm>
                <a:off x="2603" y="2661"/>
                <a:ext cx="289" cy="328"/>
              </a:xfrm>
              <a:custGeom>
                <a:avLst/>
                <a:gdLst>
                  <a:gd name="T0" fmla="*/ 71 w 578"/>
                  <a:gd name="T1" fmla="*/ 78 h 654"/>
                  <a:gd name="T2" fmla="*/ 69 w 578"/>
                  <a:gd name="T3" fmla="*/ 79 h 654"/>
                  <a:gd name="T4" fmla="*/ 65 w 578"/>
                  <a:gd name="T5" fmla="*/ 79 h 654"/>
                  <a:gd name="T6" fmla="*/ 60 w 578"/>
                  <a:gd name="T7" fmla="*/ 79 h 654"/>
                  <a:gd name="T8" fmla="*/ 55 w 578"/>
                  <a:gd name="T9" fmla="*/ 79 h 654"/>
                  <a:gd name="T10" fmla="*/ 49 w 578"/>
                  <a:gd name="T11" fmla="*/ 80 h 654"/>
                  <a:gd name="T12" fmla="*/ 44 w 578"/>
                  <a:gd name="T13" fmla="*/ 80 h 654"/>
                  <a:gd name="T14" fmla="*/ 38 w 578"/>
                  <a:gd name="T15" fmla="*/ 80 h 654"/>
                  <a:gd name="T16" fmla="*/ 33 w 578"/>
                  <a:gd name="T17" fmla="*/ 81 h 654"/>
                  <a:gd name="T18" fmla="*/ 26 w 578"/>
                  <a:gd name="T19" fmla="*/ 81 h 654"/>
                  <a:gd name="T20" fmla="*/ 21 w 578"/>
                  <a:gd name="T21" fmla="*/ 81 h 654"/>
                  <a:gd name="T22" fmla="*/ 17 w 578"/>
                  <a:gd name="T23" fmla="*/ 82 h 654"/>
                  <a:gd name="T24" fmla="*/ 11 w 578"/>
                  <a:gd name="T25" fmla="*/ 82 h 654"/>
                  <a:gd name="T26" fmla="*/ 8 w 578"/>
                  <a:gd name="T27" fmla="*/ 82 h 654"/>
                  <a:gd name="T28" fmla="*/ 5 w 578"/>
                  <a:gd name="T29" fmla="*/ 82 h 654"/>
                  <a:gd name="T30" fmla="*/ 3 w 578"/>
                  <a:gd name="T31" fmla="*/ 83 h 654"/>
                  <a:gd name="T32" fmla="*/ 3 w 578"/>
                  <a:gd name="T33" fmla="*/ 83 h 654"/>
                  <a:gd name="T34" fmla="*/ 0 w 578"/>
                  <a:gd name="T35" fmla="*/ 0 h 654"/>
                  <a:gd name="T36" fmla="*/ 72 w 578"/>
                  <a:gd name="T37" fmla="*/ 1 h 654"/>
                  <a:gd name="T38" fmla="*/ 71 w 578"/>
                  <a:gd name="T39" fmla="*/ 78 h 65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8"/>
                  <a:gd name="T61" fmla="*/ 0 h 654"/>
                  <a:gd name="T62" fmla="*/ 578 w 578"/>
                  <a:gd name="T63" fmla="*/ 654 h 65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8" h="654">
                    <a:moveTo>
                      <a:pt x="568" y="622"/>
                    </a:moveTo>
                    <a:lnTo>
                      <a:pt x="545" y="624"/>
                    </a:lnTo>
                    <a:lnTo>
                      <a:pt x="517" y="625"/>
                    </a:lnTo>
                    <a:lnTo>
                      <a:pt x="481" y="629"/>
                    </a:lnTo>
                    <a:lnTo>
                      <a:pt x="441" y="631"/>
                    </a:lnTo>
                    <a:lnTo>
                      <a:pt x="398" y="633"/>
                    </a:lnTo>
                    <a:lnTo>
                      <a:pt x="352" y="636"/>
                    </a:lnTo>
                    <a:lnTo>
                      <a:pt x="305" y="639"/>
                    </a:lnTo>
                    <a:lnTo>
                      <a:pt x="258" y="641"/>
                    </a:lnTo>
                    <a:lnTo>
                      <a:pt x="213" y="644"/>
                    </a:lnTo>
                    <a:lnTo>
                      <a:pt x="169" y="646"/>
                    </a:lnTo>
                    <a:lnTo>
                      <a:pt x="129" y="648"/>
                    </a:lnTo>
                    <a:lnTo>
                      <a:pt x="94" y="651"/>
                    </a:lnTo>
                    <a:lnTo>
                      <a:pt x="64" y="652"/>
                    </a:lnTo>
                    <a:lnTo>
                      <a:pt x="42" y="653"/>
                    </a:lnTo>
                    <a:lnTo>
                      <a:pt x="27" y="654"/>
                    </a:lnTo>
                    <a:lnTo>
                      <a:pt x="23" y="654"/>
                    </a:lnTo>
                    <a:lnTo>
                      <a:pt x="0" y="0"/>
                    </a:lnTo>
                    <a:lnTo>
                      <a:pt x="578" y="8"/>
                    </a:lnTo>
                    <a:lnTo>
                      <a:pt x="568" y="622"/>
                    </a:lnTo>
                    <a:close/>
                  </a:path>
                </a:pathLst>
              </a:custGeom>
              <a:solidFill>
                <a:srgbClr val="26AD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3" name="Freeform 57"/>
              <p:cNvSpPr>
                <a:spLocks/>
              </p:cNvSpPr>
              <p:nvPr/>
            </p:nvSpPr>
            <p:spPr bwMode="auto">
              <a:xfrm>
                <a:off x="2561" y="3027"/>
                <a:ext cx="378" cy="112"/>
              </a:xfrm>
              <a:custGeom>
                <a:avLst/>
                <a:gdLst>
                  <a:gd name="T0" fmla="*/ 95 w 756"/>
                  <a:gd name="T1" fmla="*/ 0 h 226"/>
                  <a:gd name="T2" fmla="*/ 93 w 756"/>
                  <a:gd name="T3" fmla="*/ 1 h 226"/>
                  <a:gd name="T4" fmla="*/ 90 w 756"/>
                  <a:gd name="T5" fmla="*/ 3 h 226"/>
                  <a:gd name="T6" fmla="*/ 86 w 756"/>
                  <a:gd name="T7" fmla="*/ 5 h 226"/>
                  <a:gd name="T8" fmla="*/ 81 w 756"/>
                  <a:gd name="T9" fmla="*/ 7 h 226"/>
                  <a:gd name="T10" fmla="*/ 76 w 756"/>
                  <a:gd name="T11" fmla="*/ 9 h 226"/>
                  <a:gd name="T12" fmla="*/ 70 w 756"/>
                  <a:gd name="T13" fmla="*/ 10 h 226"/>
                  <a:gd name="T14" fmla="*/ 65 w 756"/>
                  <a:gd name="T15" fmla="*/ 11 h 226"/>
                  <a:gd name="T16" fmla="*/ 60 w 756"/>
                  <a:gd name="T17" fmla="*/ 15 h 226"/>
                  <a:gd name="T18" fmla="*/ 59 w 756"/>
                  <a:gd name="T19" fmla="*/ 26 h 226"/>
                  <a:gd name="T20" fmla="*/ 57 w 756"/>
                  <a:gd name="T21" fmla="*/ 25 h 226"/>
                  <a:gd name="T22" fmla="*/ 56 w 756"/>
                  <a:gd name="T23" fmla="*/ 18 h 226"/>
                  <a:gd name="T24" fmla="*/ 57 w 756"/>
                  <a:gd name="T25" fmla="*/ 14 h 226"/>
                  <a:gd name="T26" fmla="*/ 58 w 756"/>
                  <a:gd name="T27" fmla="*/ 12 h 226"/>
                  <a:gd name="T28" fmla="*/ 59 w 756"/>
                  <a:gd name="T29" fmla="*/ 11 h 226"/>
                  <a:gd name="T30" fmla="*/ 61 w 756"/>
                  <a:gd name="T31" fmla="*/ 10 h 226"/>
                  <a:gd name="T32" fmla="*/ 63 w 756"/>
                  <a:gd name="T33" fmla="*/ 9 h 226"/>
                  <a:gd name="T34" fmla="*/ 68 w 756"/>
                  <a:gd name="T35" fmla="*/ 8 h 226"/>
                  <a:gd name="T36" fmla="*/ 74 w 756"/>
                  <a:gd name="T37" fmla="*/ 6 h 226"/>
                  <a:gd name="T38" fmla="*/ 80 w 756"/>
                  <a:gd name="T39" fmla="*/ 4 h 226"/>
                  <a:gd name="T40" fmla="*/ 80 w 756"/>
                  <a:gd name="T41" fmla="*/ 4 h 226"/>
                  <a:gd name="T42" fmla="*/ 72 w 756"/>
                  <a:gd name="T43" fmla="*/ 4 h 226"/>
                  <a:gd name="T44" fmla="*/ 60 w 756"/>
                  <a:gd name="T45" fmla="*/ 5 h 226"/>
                  <a:gd name="T46" fmla="*/ 47 w 756"/>
                  <a:gd name="T47" fmla="*/ 5 h 226"/>
                  <a:gd name="T48" fmla="*/ 33 w 756"/>
                  <a:gd name="T49" fmla="*/ 7 h 226"/>
                  <a:gd name="T50" fmla="*/ 20 w 756"/>
                  <a:gd name="T51" fmla="*/ 8 h 226"/>
                  <a:gd name="T52" fmla="*/ 9 w 756"/>
                  <a:gd name="T53" fmla="*/ 8 h 226"/>
                  <a:gd name="T54" fmla="*/ 1 w 756"/>
                  <a:gd name="T55" fmla="*/ 9 h 226"/>
                  <a:gd name="T56" fmla="*/ 1 w 756"/>
                  <a:gd name="T57" fmla="*/ 8 h 226"/>
                  <a:gd name="T58" fmla="*/ 1 w 756"/>
                  <a:gd name="T59" fmla="*/ 7 h 226"/>
                  <a:gd name="T60" fmla="*/ 1 w 756"/>
                  <a:gd name="T61" fmla="*/ 6 h 226"/>
                  <a:gd name="T62" fmla="*/ 5 w 756"/>
                  <a:gd name="T63" fmla="*/ 6 h 226"/>
                  <a:gd name="T64" fmla="*/ 9 w 756"/>
                  <a:gd name="T65" fmla="*/ 5 h 226"/>
                  <a:gd name="T66" fmla="*/ 14 w 756"/>
                  <a:gd name="T67" fmla="*/ 5 h 226"/>
                  <a:gd name="T68" fmla="*/ 21 w 756"/>
                  <a:gd name="T69" fmla="*/ 4 h 226"/>
                  <a:gd name="T70" fmla="*/ 28 w 756"/>
                  <a:gd name="T71" fmla="*/ 3 h 226"/>
                  <a:gd name="T72" fmla="*/ 36 w 756"/>
                  <a:gd name="T73" fmla="*/ 3 h 226"/>
                  <a:gd name="T74" fmla="*/ 45 w 756"/>
                  <a:gd name="T75" fmla="*/ 2 h 226"/>
                  <a:gd name="T76" fmla="*/ 52 w 756"/>
                  <a:gd name="T77" fmla="*/ 1 h 226"/>
                  <a:gd name="T78" fmla="*/ 60 w 756"/>
                  <a:gd name="T79" fmla="*/ 1 h 226"/>
                  <a:gd name="T80" fmla="*/ 69 w 756"/>
                  <a:gd name="T81" fmla="*/ 0 h 226"/>
                  <a:gd name="T82" fmla="*/ 76 w 756"/>
                  <a:gd name="T83" fmla="*/ 0 h 226"/>
                  <a:gd name="T84" fmla="*/ 82 w 756"/>
                  <a:gd name="T85" fmla="*/ 0 h 226"/>
                  <a:gd name="T86" fmla="*/ 88 w 756"/>
                  <a:gd name="T87" fmla="*/ 0 h 226"/>
                  <a:gd name="T88" fmla="*/ 92 w 756"/>
                  <a:gd name="T89" fmla="*/ 0 h 226"/>
                  <a:gd name="T90" fmla="*/ 94 w 756"/>
                  <a:gd name="T91" fmla="*/ 0 h 22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56"/>
                  <a:gd name="T139" fmla="*/ 0 h 226"/>
                  <a:gd name="T140" fmla="*/ 756 w 756"/>
                  <a:gd name="T141" fmla="*/ 226 h 22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56" h="226">
                    <a:moveTo>
                      <a:pt x="756" y="6"/>
                    </a:moveTo>
                    <a:lnTo>
                      <a:pt x="754" y="7"/>
                    </a:lnTo>
                    <a:lnTo>
                      <a:pt x="749" y="9"/>
                    </a:lnTo>
                    <a:lnTo>
                      <a:pt x="741" y="14"/>
                    </a:lnTo>
                    <a:lnTo>
                      <a:pt x="729" y="20"/>
                    </a:lnTo>
                    <a:lnTo>
                      <a:pt x="716" y="27"/>
                    </a:lnTo>
                    <a:lnTo>
                      <a:pt x="700" y="35"/>
                    </a:lnTo>
                    <a:lnTo>
                      <a:pt x="682" y="43"/>
                    </a:lnTo>
                    <a:lnTo>
                      <a:pt x="664" y="51"/>
                    </a:lnTo>
                    <a:lnTo>
                      <a:pt x="643" y="59"/>
                    </a:lnTo>
                    <a:lnTo>
                      <a:pt x="622" y="67"/>
                    </a:lnTo>
                    <a:lnTo>
                      <a:pt x="602" y="74"/>
                    </a:lnTo>
                    <a:lnTo>
                      <a:pt x="580" y="81"/>
                    </a:lnTo>
                    <a:lnTo>
                      <a:pt x="559" y="86"/>
                    </a:lnTo>
                    <a:lnTo>
                      <a:pt x="538" y="90"/>
                    </a:lnTo>
                    <a:lnTo>
                      <a:pt x="519" y="92"/>
                    </a:lnTo>
                    <a:lnTo>
                      <a:pt x="500" y="92"/>
                    </a:lnTo>
                    <a:lnTo>
                      <a:pt x="486" y="128"/>
                    </a:lnTo>
                    <a:lnTo>
                      <a:pt x="478" y="173"/>
                    </a:lnTo>
                    <a:lnTo>
                      <a:pt x="475" y="210"/>
                    </a:lnTo>
                    <a:lnTo>
                      <a:pt x="475" y="226"/>
                    </a:lnTo>
                    <a:lnTo>
                      <a:pt x="458" y="206"/>
                    </a:lnTo>
                    <a:lnTo>
                      <a:pt x="452" y="180"/>
                    </a:lnTo>
                    <a:lnTo>
                      <a:pt x="453" y="151"/>
                    </a:lnTo>
                    <a:lnTo>
                      <a:pt x="458" y="123"/>
                    </a:lnTo>
                    <a:lnTo>
                      <a:pt x="460" y="116"/>
                    </a:lnTo>
                    <a:lnTo>
                      <a:pt x="463" y="108"/>
                    </a:lnTo>
                    <a:lnTo>
                      <a:pt x="467" y="101"/>
                    </a:lnTo>
                    <a:lnTo>
                      <a:pt x="470" y="96"/>
                    </a:lnTo>
                    <a:lnTo>
                      <a:pt x="476" y="90"/>
                    </a:lnTo>
                    <a:lnTo>
                      <a:pt x="482" y="84"/>
                    </a:lnTo>
                    <a:lnTo>
                      <a:pt x="488" y="81"/>
                    </a:lnTo>
                    <a:lnTo>
                      <a:pt x="496" y="77"/>
                    </a:lnTo>
                    <a:lnTo>
                      <a:pt x="505" y="77"/>
                    </a:lnTo>
                    <a:lnTo>
                      <a:pt x="520" y="75"/>
                    </a:lnTo>
                    <a:lnTo>
                      <a:pt x="541" y="69"/>
                    </a:lnTo>
                    <a:lnTo>
                      <a:pt x="565" y="62"/>
                    </a:lnTo>
                    <a:lnTo>
                      <a:pt x="590" y="54"/>
                    </a:lnTo>
                    <a:lnTo>
                      <a:pt x="614" y="46"/>
                    </a:lnTo>
                    <a:lnTo>
                      <a:pt x="636" y="38"/>
                    </a:lnTo>
                    <a:lnTo>
                      <a:pt x="653" y="33"/>
                    </a:lnTo>
                    <a:lnTo>
                      <a:pt x="636" y="32"/>
                    </a:lnTo>
                    <a:lnTo>
                      <a:pt x="609" y="33"/>
                    </a:lnTo>
                    <a:lnTo>
                      <a:pt x="574" y="35"/>
                    </a:lnTo>
                    <a:lnTo>
                      <a:pt x="531" y="37"/>
                    </a:lnTo>
                    <a:lnTo>
                      <a:pt x="483" y="40"/>
                    </a:lnTo>
                    <a:lnTo>
                      <a:pt x="431" y="44"/>
                    </a:lnTo>
                    <a:lnTo>
                      <a:pt x="376" y="47"/>
                    </a:lnTo>
                    <a:lnTo>
                      <a:pt x="321" y="52"/>
                    </a:lnTo>
                    <a:lnTo>
                      <a:pt x="264" y="57"/>
                    </a:lnTo>
                    <a:lnTo>
                      <a:pt x="210" y="60"/>
                    </a:lnTo>
                    <a:lnTo>
                      <a:pt x="159" y="65"/>
                    </a:lnTo>
                    <a:lnTo>
                      <a:pt x="113" y="68"/>
                    </a:lnTo>
                    <a:lnTo>
                      <a:pt x="72" y="71"/>
                    </a:lnTo>
                    <a:lnTo>
                      <a:pt x="40" y="73"/>
                    </a:lnTo>
                    <a:lnTo>
                      <a:pt x="14" y="75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3"/>
                    </a:lnTo>
                    <a:lnTo>
                      <a:pt x="6" y="59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3" y="51"/>
                    </a:lnTo>
                    <a:lnTo>
                      <a:pt x="36" y="50"/>
                    </a:lnTo>
                    <a:lnTo>
                      <a:pt x="52" y="47"/>
                    </a:lnTo>
                    <a:lnTo>
                      <a:pt x="71" y="46"/>
                    </a:lnTo>
                    <a:lnTo>
                      <a:pt x="91" y="44"/>
                    </a:lnTo>
                    <a:lnTo>
                      <a:pt x="114" y="42"/>
                    </a:lnTo>
                    <a:lnTo>
                      <a:pt x="140" y="39"/>
                    </a:lnTo>
                    <a:lnTo>
                      <a:pt x="167" y="37"/>
                    </a:lnTo>
                    <a:lnTo>
                      <a:pt x="195" y="35"/>
                    </a:lnTo>
                    <a:lnTo>
                      <a:pt x="225" y="31"/>
                    </a:lnTo>
                    <a:lnTo>
                      <a:pt x="256" y="29"/>
                    </a:lnTo>
                    <a:lnTo>
                      <a:pt x="288" y="27"/>
                    </a:lnTo>
                    <a:lnTo>
                      <a:pt x="321" y="23"/>
                    </a:lnTo>
                    <a:lnTo>
                      <a:pt x="354" y="21"/>
                    </a:lnTo>
                    <a:lnTo>
                      <a:pt x="387" y="18"/>
                    </a:lnTo>
                    <a:lnTo>
                      <a:pt x="420" y="15"/>
                    </a:lnTo>
                    <a:lnTo>
                      <a:pt x="453" y="13"/>
                    </a:lnTo>
                    <a:lnTo>
                      <a:pt x="485" y="10"/>
                    </a:lnTo>
                    <a:lnTo>
                      <a:pt x="516" y="8"/>
                    </a:lnTo>
                    <a:lnTo>
                      <a:pt x="548" y="7"/>
                    </a:lnTo>
                    <a:lnTo>
                      <a:pt x="576" y="5"/>
                    </a:lnTo>
                    <a:lnTo>
                      <a:pt x="605" y="4"/>
                    </a:lnTo>
                    <a:lnTo>
                      <a:pt x="632" y="2"/>
                    </a:lnTo>
                    <a:lnTo>
                      <a:pt x="656" y="1"/>
                    </a:lnTo>
                    <a:lnTo>
                      <a:pt x="678" y="1"/>
                    </a:lnTo>
                    <a:lnTo>
                      <a:pt x="698" y="0"/>
                    </a:lnTo>
                    <a:lnTo>
                      <a:pt x="716" y="1"/>
                    </a:lnTo>
                    <a:lnTo>
                      <a:pt x="731" y="1"/>
                    </a:lnTo>
                    <a:lnTo>
                      <a:pt x="742" y="2"/>
                    </a:lnTo>
                    <a:lnTo>
                      <a:pt x="751" y="4"/>
                    </a:lnTo>
                    <a:lnTo>
                      <a:pt x="7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4" name="Freeform 58"/>
              <p:cNvSpPr>
                <a:spLocks/>
              </p:cNvSpPr>
              <p:nvPr/>
            </p:nvSpPr>
            <p:spPr bwMode="auto">
              <a:xfrm>
                <a:off x="2437" y="3085"/>
                <a:ext cx="496" cy="113"/>
              </a:xfrm>
              <a:custGeom>
                <a:avLst/>
                <a:gdLst>
                  <a:gd name="T0" fmla="*/ 37 w 991"/>
                  <a:gd name="T1" fmla="*/ 28 h 225"/>
                  <a:gd name="T2" fmla="*/ 30 w 991"/>
                  <a:gd name="T3" fmla="*/ 27 h 225"/>
                  <a:gd name="T4" fmla="*/ 20 w 991"/>
                  <a:gd name="T5" fmla="*/ 24 h 225"/>
                  <a:gd name="T6" fmla="*/ 10 w 991"/>
                  <a:gd name="T7" fmla="*/ 22 h 225"/>
                  <a:gd name="T8" fmla="*/ 3 w 991"/>
                  <a:gd name="T9" fmla="*/ 19 h 225"/>
                  <a:gd name="T10" fmla="*/ 1 w 991"/>
                  <a:gd name="T11" fmla="*/ 18 h 225"/>
                  <a:gd name="T12" fmla="*/ 2 w 991"/>
                  <a:gd name="T13" fmla="*/ 16 h 225"/>
                  <a:gd name="T14" fmla="*/ 42 w 991"/>
                  <a:gd name="T15" fmla="*/ 9 h 225"/>
                  <a:gd name="T16" fmla="*/ 41 w 991"/>
                  <a:gd name="T17" fmla="*/ 3 h 225"/>
                  <a:gd name="T18" fmla="*/ 39 w 991"/>
                  <a:gd name="T19" fmla="*/ 4 h 225"/>
                  <a:gd name="T20" fmla="*/ 33 w 991"/>
                  <a:gd name="T21" fmla="*/ 4 h 225"/>
                  <a:gd name="T22" fmla="*/ 25 w 991"/>
                  <a:gd name="T23" fmla="*/ 5 h 225"/>
                  <a:gd name="T24" fmla="*/ 18 w 991"/>
                  <a:gd name="T25" fmla="*/ 6 h 225"/>
                  <a:gd name="T26" fmla="*/ 13 w 991"/>
                  <a:gd name="T27" fmla="*/ 6 h 225"/>
                  <a:gd name="T28" fmla="*/ 13 w 991"/>
                  <a:gd name="T29" fmla="*/ 5 h 225"/>
                  <a:gd name="T30" fmla="*/ 15 w 991"/>
                  <a:gd name="T31" fmla="*/ 4 h 225"/>
                  <a:gd name="T32" fmla="*/ 20 w 991"/>
                  <a:gd name="T33" fmla="*/ 3 h 225"/>
                  <a:gd name="T34" fmla="*/ 26 w 991"/>
                  <a:gd name="T35" fmla="*/ 3 h 225"/>
                  <a:gd name="T36" fmla="*/ 32 w 991"/>
                  <a:gd name="T37" fmla="*/ 2 h 225"/>
                  <a:gd name="T38" fmla="*/ 38 w 991"/>
                  <a:gd name="T39" fmla="*/ 1 h 225"/>
                  <a:gd name="T40" fmla="*/ 43 w 991"/>
                  <a:gd name="T41" fmla="*/ 0 h 225"/>
                  <a:gd name="T42" fmla="*/ 46 w 991"/>
                  <a:gd name="T43" fmla="*/ 6 h 225"/>
                  <a:gd name="T44" fmla="*/ 46 w 991"/>
                  <a:gd name="T45" fmla="*/ 12 h 225"/>
                  <a:gd name="T46" fmla="*/ 41 w 991"/>
                  <a:gd name="T47" fmla="*/ 17 h 225"/>
                  <a:gd name="T48" fmla="*/ 37 w 991"/>
                  <a:gd name="T49" fmla="*/ 15 h 225"/>
                  <a:gd name="T50" fmla="*/ 31 w 991"/>
                  <a:gd name="T51" fmla="*/ 15 h 225"/>
                  <a:gd name="T52" fmla="*/ 25 w 991"/>
                  <a:gd name="T53" fmla="*/ 16 h 225"/>
                  <a:gd name="T54" fmla="*/ 19 w 991"/>
                  <a:gd name="T55" fmla="*/ 17 h 225"/>
                  <a:gd name="T56" fmla="*/ 14 w 991"/>
                  <a:gd name="T57" fmla="*/ 18 h 225"/>
                  <a:gd name="T58" fmla="*/ 12 w 991"/>
                  <a:gd name="T59" fmla="*/ 19 h 225"/>
                  <a:gd name="T60" fmla="*/ 17 w 991"/>
                  <a:gd name="T61" fmla="*/ 20 h 225"/>
                  <a:gd name="T62" fmla="*/ 22 w 991"/>
                  <a:gd name="T63" fmla="*/ 22 h 225"/>
                  <a:gd name="T64" fmla="*/ 28 w 991"/>
                  <a:gd name="T65" fmla="*/ 23 h 225"/>
                  <a:gd name="T66" fmla="*/ 33 w 991"/>
                  <a:gd name="T67" fmla="*/ 24 h 225"/>
                  <a:gd name="T68" fmla="*/ 39 w 991"/>
                  <a:gd name="T69" fmla="*/ 25 h 225"/>
                  <a:gd name="T70" fmla="*/ 44 w 991"/>
                  <a:gd name="T71" fmla="*/ 24 h 225"/>
                  <a:gd name="T72" fmla="*/ 58 w 991"/>
                  <a:gd name="T73" fmla="*/ 22 h 225"/>
                  <a:gd name="T74" fmla="*/ 77 w 991"/>
                  <a:gd name="T75" fmla="*/ 19 h 225"/>
                  <a:gd name="T76" fmla="*/ 95 w 991"/>
                  <a:gd name="T77" fmla="*/ 17 h 225"/>
                  <a:gd name="T78" fmla="*/ 109 w 991"/>
                  <a:gd name="T79" fmla="*/ 14 h 225"/>
                  <a:gd name="T80" fmla="*/ 93 w 991"/>
                  <a:gd name="T81" fmla="*/ 11 h 225"/>
                  <a:gd name="T82" fmla="*/ 94 w 991"/>
                  <a:gd name="T83" fmla="*/ 9 h 22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91"/>
                  <a:gd name="T127" fmla="*/ 0 h 225"/>
                  <a:gd name="T128" fmla="*/ 991 w 991"/>
                  <a:gd name="T129" fmla="*/ 225 h 22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91" h="225">
                    <a:moveTo>
                      <a:pt x="301" y="225"/>
                    </a:moveTo>
                    <a:lnTo>
                      <a:pt x="298" y="224"/>
                    </a:lnTo>
                    <a:lnTo>
                      <a:pt x="289" y="222"/>
                    </a:lnTo>
                    <a:lnTo>
                      <a:pt x="275" y="218"/>
                    </a:lnTo>
                    <a:lnTo>
                      <a:pt x="256" y="215"/>
                    </a:lnTo>
                    <a:lnTo>
                      <a:pt x="235" y="209"/>
                    </a:lnTo>
                    <a:lnTo>
                      <a:pt x="209" y="204"/>
                    </a:lnTo>
                    <a:lnTo>
                      <a:pt x="183" y="197"/>
                    </a:lnTo>
                    <a:lnTo>
                      <a:pt x="156" y="190"/>
                    </a:lnTo>
                    <a:lnTo>
                      <a:pt x="129" y="183"/>
                    </a:lnTo>
                    <a:lnTo>
                      <a:pt x="101" y="176"/>
                    </a:lnTo>
                    <a:lnTo>
                      <a:pt x="76" y="169"/>
                    </a:lnTo>
                    <a:lnTo>
                      <a:pt x="53" y="162"/>
                    </a:lnTo>
                    <a:lnTo>
                      <a:pt x="33" y="156"/>
                    </a:lnTo>
                    <a:lnTo>
                      <a:pt x="17" y="151"/>
                    </a:lnTo>
                    <a:lnTo>
                      <a:pt x="5" y="147"/>
                    </a:lnTo>
                    <a:lnTo>
                      <a:pt x="0" y="144"/>
                    </a:lnTo>
                    <a:lnTo>
                      <a:pt x="2" y="139"/>
                    </a:lnTo>
                    <a:lnTo>
                      <a:pt x="5" y="136"/>
                    </a:lnTo>
                    <a:lnTo>
                      <a:pt x="10" y="132"/>
                    </a:lnTo>
                    <a:lnTo>
                      <a:pt x="13" y="127"/>
                    </a:lnTo>
                    <a:lnTo>
                      <a:pt x="330" y="85"/>
                    </a:lnTo>
                    <a:lnTo>
                      <a:pt x="333" y="85"/>
                    </a:lnTo>
                    <a:lnTo>
                      <a:pt x="335" y="70"/>
                    </a:lnTo>
                    <a:lnTo>
                      <a:pt x="336" y="54"/>
                    </a:lnTo>
                    <a:lnTo>
                      <a:pt x="334" y="38"/>
                    </a:lnTo>
                    <a:lnTo>
                      <a:pt x="327" y="24"/>
                    </a:lnTo>
                    <a:lnTo>
                      <a:pt x="324" y="24"/>
                    </a:lnTo>
                    <a:lnTo>
                      <a:pt x="318" y="25"/>
                    </a:lnTo>
                    <a:lnTo>
                      <a:pt x="306" y="26"/>
                    </a:lnTo>
                    <a:lnTo>
                      <a:pt x="292" y="27"/>
                    </a:lnTo>
                    <a:lnTo>
                      <a:pt x="276" y="28"/>
                    </a:lnTo>
                    <a:lnTo>
                      <a:pt x="258" y="31"/>
                    </a:lnTo>
                    <a:lnTo>
                      <a:pt x="237" y="33"/>
                    </a:lnTo>
                    <a:lnTo>
                      <a:pt x="216" y="34"/>
                    </a:lnTo>
                    <a:lnTo>
                      <a:pt x="195" y="36"/>
                    </a:lnTo>
                    <a:lnTo>
                      <a:pt x="175" y="39"/>
                    </a:lnTo>
                    <a:lnTo>
                      <a:pt x="156" y="41"/>
                    </a:lnTo>
                    <a:lnTo>
                      <a:pt x="139" y="42"/>
                    </a:lnTo>
                    <a:lnTo>
                      <a:pt x="124" y="43"/>
                    </a:lnTo>
                    <a:lnTo>
                      <a:pt x="111" y="45"/>
                    </a:lnTo>
                    <a:lnTo>
                      <a:pt x="103" y="46"/>
                    </a:lnTo>
                    <a:lnTo>
                      <a:pt x="100" y="46"/>
                    </a:lnTo>
                    <a:lnTo>
                      <a:pt x="98" y="43"/>
                    </a:lnTo>
                    <a:lnTo>
                      <a:pt x="98" y="40"/>
                    </a:lnTo>
                    <a:lnTo>
                      <a:pt x="98" y="36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28" y="27"/>
                    </a:lnTo>
                    <a:lnTo>
                      <a:pt x="144" y="25"/>
                    </a:lnTo>
                    <a:lnTo>
                      <a:pt x="159" y="24"/>
                    </a:lnTo>
                    <a:lnTo>
                      <a:pt x="174" y="21"/>
                    </a:lnTo>
                    <a:lnTo>
                      <a:pt x="189" y="19"/>
                    </a:lnTo>
                    <a:lnTo>
                      <a:pt x="205" y="17"/>
                    </a:lnTo>
                    <a:lnTo>
                      <a:pt x="220" y="16"/>
                    </a:lnTo>
                    <a:lnTo>
                      <a:pt x="235" y="13"/>
                    </a:lnTo>
                    <a:lnTo>
                      <a:pt x="251" y="12"/>
                    </a:lnTo>
                    <a:lnTo>
                      <a:pt x="266" y="10"/>
                    </a:lnTo>
                    <a:lnTo>
                      <a:pt x="282" y="8"/>
                    </a:lnTo>
                    <a:lnTo>
                      <a:pt x="297" y="6"/>
                    </a:lnTo>
                    <a:lnTo>
                      <a:pt x="312" y="4"/>
                    </a:lnTo>
                    <a:lnTo>
                      <a:pt x="328" y="2"/>
                    </a:lnTo>
                    <a:lnTo>
                      <a:pt x="343" y="0"/>
                    </a:lnTo>
                    <a:lnTo>
                      <a:pt x="353" y="13"/>
                    </a:lnTo>
                    <a:lnTo>
                      <a:pt x="360" y="28"/>
                    </a:lnTo>
                    <a:lnTo>
                      <a:pt x="365" y="46"/>
                    </a:lnTo>
                    <a:lnTo>
                      <a:pt x="368" y="62"/>
                    </a:lnTo>
                    <a:lnTo>
                      <a:pt x="372" y="79"/>
                    </a:lnTo>
                    <a:lnTo>
                      <a:pt x="368" y="96"/>
                    </a:lnTo>
                    <a:lnTo>
                      <a:pt x="360" y="112"/>
                    </a:lnTo>
                    <a:lnTo>
                      <a:pt x="352" y="127"/>
                    </a:lnTo>
                    <a:lnTo>
                      <a:pt x="327" y="131"/>
                    </a:lnTo>
                    <a:lnTo>
                      <a:pt x="324" y="112"/>
                    </a:lnTo>
                    <a:lnTo>
                      <a:pt x="308" y="114"/>
                    </a:lnTo>
                    <a:lnTo>
                      <a:pt x="292" y="115"/>
                    </a:lnTo>
                    <a:lnTo>
                      <a:pt x="276" y="116"/>
                    </a:lnTo>
                    <a:lnTo>
                      <a:pt x="261" y="118"/>
                    </a:lnTo>
                    <a:lnTo>
                      <a:pt x="245" y="119"/>
                    </a:lnTo>
                    <a:lnTo>
                      <a:pt x="229" y="122"/>
                    </a:lnTo>
                    <a:lnTo>
                      <a:pt x="214" y="124"/>
                    </a:lnTo>
                    <a:lnTo>
                      <a:pt x="198" y="126"/>
                    </a:lnTo>
                    <a:lnTo>
                      <a:pt x="183" y="129"/>
                    </a:lnTo>
                    <a:lnTo>
                      <a:pt x="168" y="131"/>
                    </a:lnTo>
                    <a:lnTo>
                      <a:pt x="152" y="134"/>
                    </a:lnTo>
                    <a:lnTo>
                      <a:pt x="137" y="137"/>
                    </a:lnTo>
                    <a:lnTo>
                      <a:pt x="121" y="139"/>
                    </a:lnTo>
                    <a:lnTo>
                      <a:pt x="106" y="141"/>
                    </a:lnTo>
                    <a:lnTo>
                      <a:pt x="89" y="144"/>
                    </a:lnTo>
                    <a:lnTo>
                      <a:pt x="75" y="146"/>
                    </a:lnTo>
                    <a:lnTo>
                      <a:pt x="89" y="149"/>
                    </a:lnTo>
                    <a:lnTo>
                      <a:pt x="103" y="153"/>
                    </a:lnTo>
                    <a:lnTo>
                      <a:pt x="118" y="155"/>
                    </a:lnTo>
                    <a:lnTo>
                      <a:pt x="133" y="159"/>
                    </a:lnTo>
                    <a:lnTo>
                      <a:pt x="147" y="162"/>
                    </a:lnTo>
                    <a:lnTo>
                      <a:pt x="162" y="167"/>
                    </a:lnTo>
                    <a:lnTo>
                      <a:pt x="176" y="170"/>
                    </a:lnTo>
                    <a:lnTo>
                      <a:pt x="191" y="174"/>
                    </a:lnTo>
                    <a:lnTo>
                      <a:pt x="205" y="177"/>
                    </a:lnTo>
                    <a:lnTo>
                      <a:pt x="220" y="180"/>
                    </a:lnTo>
                    <a:lnTo>
                      <a:pt x="233" y="184"/>
                    </a:lnTo>
                    <a:lnTo>
                      <a:pt x="248" y="187"/>
                    </a:lnTo>
                    <a:lnTo>
                      <a:pt x="263" y="190"/>
                    </a:lnTo>
                    <a:lnTo>
                      <a:pt x="277" y="193"/>
                    </a:lnTo>
                    <a:lnTo>
                      <a:pt x="292" y="197"/>
                    </a:lnTo>
                    <a:lnTo>
                      <a:pt x="307" y="199"/>
                    </a:lnTo>
                    <a:lnTo>
                      <a:pt x="313" y="198"/>
                    </a:lnTo>
                    <a:lnTo>
                      <a:pt x="328" y="195"/>
                    </a:lnTo>
                    <a:lnTo>
                      <a:pt x="352" y="192"/>
                    </a:lnTo>
                    <a:lnTo>
                      <a:pt x="383" y="187"/>
                    </a:lnTo>
                    <a:lnTo>
                      <a:pt x="421" y="182"/>
                    </a:lnTo>
                    <a:lnTo>
                      <a:pt x="464" y="175"/>
                    </a:lnTo>
                    <a:lnTo>
                      <a:pt x="511" y="168"/>
                    </a:lnTo>
                    <a:lnTo>
                      <a:pt x="559" y="160"/>
                    </a:lnTo>
                    <a:lnTo>
                      <a:pt x="610" y="152"/>
                    </a:lnTo>
                    <a:lnTo>
                      <a:pt x="660" y="145"/>
                    </a:lnTo>
                    <a:lnTo>
                      <a:pt x="709" y="137"/>
                    </a:lnTo>
                    <a:lnTo>
                      <a:pt x="755" y="129"/>
                    </a:lnTo>
                    <a:lnTo>
                      <a:pt x="799" y="122"/>
                    </a:lnTo>
                    <a:lnTo>
                      <a:pt x="836" y="116"/>
                    </a:lnTo>
                    <a:lnTo>
                      <a:pt x="868" y="110"/>
                    </a:lnTo>
                    <a:lnTo>
                      <a:pt x="892" y="106"/>
                    </a:lnTo>
                    <a:lnTo>
                      <a:pt x="744" y="87"/>
                    </a:lnTo>
                    <a:lnTo>
                      <a:pt x="743" y="84"/>
                    </a:lnTo>
                    <a:lnTo>
                      <a:pt x="745" y="78"/>
                    </a:lnTo>
                    <a:lnTo>
                      <a:pt x="748" y="72"/>
                    </a:lnTo>
                    <a:lnTo>
                      <a:pt x="752" y="68"/>
                    </a:lnTo>
                    <a:lnTo>
                      <a:pt x="991" y="106"/>
                    </a:lnTo>
                    <a:lnTo>
                      <a:pt x="301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5" name="Freeform 59"/>
              <p:cNvSpPr>
                <a:spLocks/>
              </p:cNvSpPr>
              <p:nvPr/>
            </p:nvSpPr>
            <p:spPr bwMode="auto">
              <a:xfrm>
                <a:off x="2794" y="3197"/>
                <a:ext cx="25" cy="63"/>
              </a:xfrm>
              <a:custGeom>
                <a:avLst/>
                <a:gdLst>
                  <a:gd name="T0" fmla="*/ 2 w 50"/>
                  <a:gd name="T1" fmla="*/ 1 h 126"/>
                  <a:gd name="T2" fmla="*/ 3 w 50"/>
                  <a:gd name="T3" fmla="*/ 2 h 126"/>
                  <a:gd name="T4" fmla="*/ 3 w 50"/>
                  <a:gd name="T5" fmla="*/ 4 h 126"/>
                  <a:gd name="T6" fmla="*/ 4 w 50"/>
                  <a:gd name="T7" fmla="*/ 6 h 126"/>
                  <a:gd name="T8" fmla="*/ 5 w 50"/>
                  <a:gd name="T9" fmla="*/ 8 h 126"/>
                  <a:gd name="T10" fmla="*/ 6 w 50"/>
                  <a:gd name="T11" fmla="*/ 10 h 126"/>
                  <a:gd name="T12" fmla="*/ 6 w 50"/>
                  <a:gd name="T13" fmla="*/ 12 h 126"/>
                  <a:gd name="T14" fmla="*/ 6 w 50"/>
                  <a:gd name="T15" fmla="*/ 13 h 126"/>
                  <a:gd name="T16" fmla="*/ 6 w 50"/>
                  <a:gd name="T17" fmla="*/ 15 h 126"/>
                  <a:gd name="T18" fmla="*/ 5 w 50"/>
                  <a:gd name="T19" fmla="*/ 16 h 126"/>
                  <a:gd name="T20" fmla="*/ 4 w 50"/>
                  <a:gd name="T21" fmla="*/ 14 h 126"/>
                  <a:gd name="T22" fmla="*/ 3 w 50"/>
                  <a:gd name="T23" fmla="*/ 12 h 126"/>
                  <a:gd name="T24" fmla="*/ 3 w 50"/>
                  <a:gd name="T25" fmla="*/ 11 h 126"/>
                  <a:gd name="T26" fmla="*/ 3 w 50"/>
                  <a:gd name="T27" fmla="*/ 9 h 126"/>
                  <a:gd name="T28" fmla="*/ 0 w 50"/>
                  <a:gd name="T29" fmla="*/ 1 h 126"/>
                  <a:gd name="T30" fmla="*/ 1 w 50"/>
                  <a:gd name="T31" fmla="*/ 1 h 126"/>
                  <a:gd name="T32" fmla="*/ 1 w 50"/>
                  <a:gd name="T33" fmla="*/ 1 h 126"/>
                  <a:gd name="T34" fmla="*/ 2 w 50"/>
                  <a:gd name="T35" fmla="*/ 0 h 126"/>
                  <a:gd name="T36" fmla="*/ 2 w 50"/>
                  <a:gd name="T37" fmla="*/ 1 h 1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0"/>
                  <a:gd name="T58" fmla="*/ 0 h 126"/>
                  <a:gd name="T59" fmla="*/ 50 w 50"/>
                  <a:gd name="T60" fmla="*/ 126 h 12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0" h="126">
                    <a:moveTo>
                      <a:pt x="15" y="2"/>
                    </a:moveTo>
                    <a:lnTo>
                      <a:pt x="20" y="16"/>
                    </a:lnTo>
                    <a:lnTo>
                      <a:pt x="26" y="31"/>
                    </a:lnTo>
                    <a:lnTo>
                      <a:pt x="31" y="45"/>
                    </a:lnTo>
                    <a:lnTo>
                      <a:pt x="37" y="59"/>
                    </a:lnTo>
                    <a:lnTo>
                      <a:pt x="41" y="74"/>
                    </a:lnTo>
                    <a:lnTo>
                      <a:pt x="45" y="89"/>
                    </a:lnTo>
                    <a:lnTo>
                      <a:pt x="48" y="104"/>
                    </a:lnTo>
                    <a:lnTo>
                      <a:pt x="50" y="120"/>
                    </a:lnTo>
                    <a:lnTo>
                      <a:pt x="38" y="126"/>
                    </a:lnTo>
                    <a:lnTo>
                      <a:pt x="31" y="112"/>
                    </a:lnTo>
                    <a:lnTo>
                      <a:pt x="29" y="96"/>
                    </a:lnTo>
                    <a:lnTo>
                      <a:pt x="26" y="81"/>
                    </a:lnTo>
                    <a:lnTo>
                      <a:pt x="22" y="6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6" name="Freeform 60"/>
              <p:cNvSpPr>
                <a:spLocks/>
              </p:cNvSpPr>
              <p:nvPr/>
            </p:nvSpPr>
            <p:spPr bwMode="auto">
              <a:xfrm>
                <a:off x="2772" y="3198"/>
                <a:ext cx="28" cy="55"/>
              </a:xfrm>
              <a:custGeom>
                <a:avLst/>
                <a:gdLst>
                  <a:gd name="T0" fmla="*/ 2 w 56"/>
                  <a:gd name="T1" fmla="*/ 0 h 111"/>
                  <a:gd name="T2" fmla="*/ 3 w 56"/>
                  <a:gd name="T3" fmla="*/ 1 h 111"/>
                  <a:gd name="T4" fmla="*/ 4 w 56"/>
                  <a:gd name="T5" fmla="*/ 3 h 111"/>
                  <a:gd name="T6" fmla="*/ 5 w 56"/>
                  <a:gd name="T7" fmla="*/ 4 h 111"/>
                  <a:gd name="T8" fmla="*/ 5 w 56"/>
                  <a:gd name="T9" fmla="*/ 6 h 111"/>
                  <a:gd name="T10" fmla="*/ 6 w 56"/>
                  <a:gd name="T11" fmla="*/ 8 h 111"/>
                  <a:gd name="T12" fmla="*/ 7 w 56"/>
                  <a:gd name="T13" fmla="*/ 9 h 111"/>
                  <a:gd name="T14" fmla="*/ 7 w 56"/>
                  <a:gd name="T15" fmla="*/ 11 h 111"/>
                  <a:gd name="T16" fmla="*/ 7 w 56"/>
                  <a:gd name="T17" fmla="*/ 13 h 111"/>
                  <a:gd name="T18" fmla="*/ 7 w 56"/>
                  <a:gd name="T19" fmla="*/ 13 h 111"/>
                  <a:gd name="T20" fmla="*/ 7 w 56"/>
                  <a:gd name="T21" fmla="*/ 13 h 111"/>
                  <a:gd name="T22" fmla="*/ 6 w 56"/>
                  <a:gd name="T23" fmla="*/ 13 h 111"/>
                  <a:gd name="T24" fmla="*/ 6 w 56"/>
                  <a:gd name="T25" fmla="*/ 13 h 111"/>
                  <a:gd name="T26" fmla="*/ 5 w 56"/>
                  <a:gd name="T27" fmla="*/ 12 h 111"/>
                  <a:gd name="T28" fmla="*/ 5 w 56"/>
                  <a:gd name="T29" fmla="*/ 10 h 111"/>
                  <a:gd name="T30" fmla="*/ 4 w 56"/>
                  <a:gd name="T31" fmla="*/ 9 h 111"/>
                  <a:gd name="T32" fmla="*/ 4 w 56"/>
                  <a:gd name="T33" fmla="*/ 7 h 111"/>
                  <a:gd name="T34" fmla="*/ 3 w 56"/>
                  <a:gd name="T35" fmla="*/ 5 h 111"/>
                  <a:gd name="T36" fmla="*/ 3 w 56"/>
                  <a:gd name="T37" fmla="*/ 4 h 111"/>
                  <a:gd name="T38" fmla="*/ 2 w 56"/>
                  <a:gd name="T39" fmla="*/ 2 h 111"/>
                  <a:gd name="T40" fmla="*/ 0 w 56"/>
                  <a:gd name="T41" fmla="*/ 1 h 111"/>
                  <a:gd name="T42" fmla="*/ 1 w 56"/>
                  <a:gd name="T43" fmla="*/ 0 h 111"/>
                  <a:gd name="T44" fmla="*/ 1 w 56"/>
                  <a:gd name="T45" fmla="*/ 0 h 111"/>
                  <a:gd name="T46" fmla="*/ 1 w 56"/>
                  <a:gd name="T47" fmla="*/ 0 h 111"/>
                  <a:gd name="T48" fmla="*/ 2 w 56"/>
                  <a:gd name="T49" fmla="*/ 0 h 1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6"/>
                  <a:gd name="T76" fmla="*/ 0 h 111"/>
                  <a:gd name="T77" fmla="*/ 56 w 56"/>
                  <a:gd name="T78" fmla="*/ 111 h 1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6" h="111">
                    <a:moveTo>
                      <a:pt x="13" y="0"/>
                    </a:moveTo>
                    <a:lnTo>
                      <a:pt x="20" y="13"/>
                    </a:lnTo>
                    <a:lnTo>
                      <a:pt x="26" y="26"/>
                    </a:lnTo>
                    <a:lnTo>
                      <a:pt x="33" y="38"/>
                    </a:lnTo>
                    <a:lnTo>
                      <a:pt x="39" y="51"/>
                    </a:lnTo>
                    <a:lnTo>
                      <a:pt x="45" y="64"/>
                    </a:lnTo>
                    <a:lnTo>
                      <a:pt x="49" y="78"/>
                    </a:lnTo>
                    <a:lnTo>
                      <a:pt x="54" y="91"/>
                    </a:lnTo>
                    <a:lnTo>
                      <a:pt x="56" y="105"/>
                    </a:lnTo>
                    <a:lnTo>
                      <a:pt x="53" y="106"/>
                    </a:lnTo>
                    <a:lnTo>
                      <a:pt x="51" y="109"/>
                    </a:lnTo>
                    <a:lnTo>
                      <a:pt x="47" y="111"/>
                    </a:lnTo>
                    <a:lnTo>
                      <a:pt x="44" y="111"/>
                    </a:lnTo>
                    <a:lnTo>
                      <a:pt x="38" y="98"/>
                    </a:lnTo>
                    <a:lnTo>
                      <a:pt x="33" y="86"/>
                    </a:lnTo>
                    <a:lnTo>
                      <a:pt x="30" y="72"/>
                    </a:lnTo>
                    <a:lnTo>
                      <a:pt x="26" y="59"/>
                    </a:lnTo>
                    <a:lnTo>
                      <a:pt x="22" y="45"/>
                    </a:lnTo>
                    <a:lnTo>
                      <a:pt x="17" y="33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7" name="Freeform 61"/>
              <p:cNvSpPr>
                <a:spLocks/>
              </p:cNvSpPr>
              <p:nvPr/>
            </p:nvSpPr>
            <p:spPr bwMode="auto">
              <a:xfrm>
                <a:off x="2749" y="3203"/>
                <a:ext cx="33" cy="55"/>
              </a:xfrm>
              <a:custGeom>
                <a:avLst/>
                <a:gdLst>
                  <a:gd name="T0" fmla="*/ 1 w 66"/>
                  <a:gd name="T1" fmla="*/ 0 h 109"/>
                  <a:gd name="T2" fmla="*/ 3 w 66"/>
                  <a:gd name="T3" fmla="*/ 2 h 109"/>
                  <a:gd name="T4" fmla="*/ 4 w 66"/>
                  <a:gd name="T5" fmla="*/ 3 h 109"/>
                  <a:gd name="T6" fmla="*/ 5 w 66"/>
                  <a:gd name="T7" fmla="*/ 5 h 109"/>
                  <a:gd name="T8" fmla="*/ 6 w 66"/>
                  <a:gd name="T9" fmla="*/ 6 h 109"/>
                  <a:gd name="T10" fmla="*/ 7 w 66"/>
                  <a:gd name="T11" fmla="*/ 8 h 109"/>
                  <a:gd name="T12" fmla="*/ 8 w 66"/>
                  <a:gd name="T13" fmla="*/ 10 h 109"/>
                  <a:gd name="T14" fmla="*/ 8 w 66"/>
                  <a:gd name="T15" fmla="*/ 12 h 109"/>
                  <a:gd name="T16" fmla="*/ 8 w 66"/>
                  <a:gd name="T17" fmla="*/ 14 h 109"/>
                  <a:gd name="T18" fmla="*/ 8 w 66"/>
                  <a:gd name="T19" fmla="*/ 14 h 109"/>
                  <a:gd name="T20" fmla="*/ 7 w 66"/>
                  <a:gd name="T21" fmla="*/ 14 h 109"/>
                  <a:gd name="T22" fmla="*/ 7 w 66"/>
                  <a:gd name="T23" fmla="*/ 14 h 109"/>
                  <a:gd name="T24" fmla="*/ 6 w 66"/>
                  <a:gd name="T25" fmla="*/ 14 h 109"/>
                  <a:gd name="T26" fmla="*/ 6 w 66"/>
                  <a:gd name="T27" fmla="*/ 12 h 109"/>
                  <a:gd name="T28" fmla="*/ 5 w 66"/>
                  <a:gd name="T29" fmla="*/ 11 h 109"/>
                  <a:gd name="T30" fmla="*/ 5 w 66"/>
                  <a:gd name="T31" fmla="*/ 9 h 109"/>
                  <a:gd name="T32" fmla="*/ 4 w 66"/>
                  <a:gd name="T33" fmla="*/ 7 h 109"/>
                  <a:gd name="T34" fmla="*/ 3 w 66"/>
                  <a:gd name="T35" fmla="*/ 5 h 109"/>
                  <a:gd name="T36" fmla="*/ 2 w 66"/>
                  <a:gd name="T37" fmla="*/ 4 h 109"/>
                  <a:gd name="T38" fmla="*/ 1 w 66"/>
                  <a:gd name="T39" fmla="*/ 3 h 109"/>
                  <a:gd name="T40" fmla="*/ 0 w 66"/>
                  <a:gd name="T41" fmla="*/ 1 h 109"/>
                  <a:gd name="T42" fmla="*/ 0 w 66"/>
                  <a:gd name="T43" fmla="*/ 0 h 109"/>
                  <a:gd name="T44" fmla="*/ 1 w 66"/>
                  <a:gd name="T45" fmla="*/ 0 h 10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6"/>
                  <a:gd name="T70" fmla="*/ 0 h 109"/>
                  <a:gd name="T71" fmla="*/ 66 w 66"/>
                  <a:gd name="T72" fmla="*/ 109 h 10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6" h="109">
                    <a:moveTo>
                      <a:pt x="13" y="0"/>
                    </a:moveTo>
                    <a:lnTo>
                      <a:pt x="24" y="11"/>
                    </a:lnTo>
                    <a:lnTo>
                      <a:pt x="34" y="23"/>
                    </a:lnTo>
                    <a:lnTo>
                      <a:pt x="44" y="35"/>
                    </a:lnTo>
                    <a:lnTo>
                      <a:pt x="53" y="48"/>
                    </a:lnTo>
                    <a:lnTo>
                      <a:pt x="59" y="62"/>
                    </a:lnTo>
                    <a:lnTo>
                      <a:pt x="63" y="77"/>
                    </a:lnTo>
                    <a:lnTo>
                      <a:pt x="66" y="92"/>
                    </a:lnTo>
                    <a:lnTo>
                      <a:pt x="66" y="107"/>
                    </a:lnTo>
                    <a:lnTo>
                      <a:pt x="63" y="108"/>
                    </a:lnTo>
                    <a:lnTo>
                      <a:pt x="60" y="109"/>
                    </a:lnTo>
                    <a:lnTo>
                      <a:pt x="56" y="109"/>
                    </a:lnTo>
                    <a:lnTo>
                      <a:pt x="53" y="109"/>
                    </a:lnTo>
                    <a:lnTo>
                      <a:pt x="47" y="95"/>
                    </a:lnTo>
                    <a:lnTo>
                      <a:pt x="43" y="82"/>
                    </a:lnTo>
                    <a:lnTo>
                      <a:pt x="39" y="68"/>
                    </a:lnTo>
                    <a:lnTo>
                      <a:pt x="34" y="54"/>
                    </a:lnTo>
                    <a:lnTo>
                      <a:pt x="29" y="40"/>
                    </a:lnTo>
                    <a:lnTo>
                      <a:pt x="22" y="27"/>
                    </a:lnTo>
                    <a:lnTo>
                      <a:pt x="13" y="1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8" name="Freeform 62"/>
              <p:cNvSpPr>
                <a:spLocks/>
              </p:cNvSpPr>
              <p:nvPr/>
            </p:nvSpPr>
            <p:spPr bwMode="auto">
              <a:xfrm>
                <a:off x="2526" y="3215"/>
                <a:ext cx="253" cy="120"/>
              </a:xfrm>
              <a:custGeom>
                <a:avLst/>
                <a:gdLst>
                  <a:gd name="T0" fmla="*/ 57 w 508"/>
                  <a:gd name="T1" fmla="*/ 5 h 239"/>
                  <a:gd name="T2" fmla="*/ 58 w 508"/>
                  <a:gd name="T3" fmla="*/ 8 h 239"/>
                  <a:gd name="T4" fmla="*/ 59 w 508"/>
                  <a:gd name="T5" fmla="*/ 11 h 239"/>
                  <a:gd name="T6" fmla="*/ 60 w 508"/>
                  <a:gd name="T7" fmla="*/ 14 h 239"/>
                  <a:gd name="T8" fmla="*/ 61 w 508"/>
                  <a:gd name="T9" fmla="*/ 17 h 239"/>
                  <a:gd name="T10" fmla="*/ 62 w 508"/>
                  <a:gd name="T11" fmla="*/ 20 h 239"/>
                  <a:gd name="T12" fmla="*/ 62 w 508"/>
                  <a:gd name="T13" fmla="*/ 23 h 239"/>
                  <a:gd name="T14" fmla="*/ 63 w 508"/>
                  <a:gd name="T15" fmla="*/ 26 h 239"/>
                  <a:gd name="T16" fmla="*/ 63 w 508"/>
                  <a:gd name="T17" fmla="*/ 30 h 239"/>
                  <a:gd name="T18" fmla="*/ 62 w 508"/>
                  <a:gd name="T19" fmla="*/ 30 h 239"/>
                  <a:gd name="T20" fmla="*/ 61 w 508"/>
                  <a:gd name="T21" fmla="*/ 30 h 239"/>
                  <a:gd name="T22" fmla="*/ 60 w 508"/>
                  <a:gd name="T23" fmla="*/ 30 h 239"/>
                  <a:gd name="T24" fmla="*/ 60 w 508"/>
                  <a:gd name="T25" fmla="*/ 30 h 239"/>
                  <a:gd name="T26" fmla="*/ 59 w 508"/>
                  <a:gd name="T27" fmla="*/ 30 h 239"/>
                  <a:gd name="T28" fmla="*/ 59 w 508"/>
                  <a:gd name="T29" fmla="*/ 29 h 239"/>
                  <a:gd name="T30" fmla="*/ 58 w 508"/>
                  <a:gd name="T31" fmla="*/ 28 h 239"/>
                  <a:gd name="T32" fmla="*/ 58 w 508"/>
                  <a:gd name="T33" fmla="*/ 28 h 239"/>
                  <a:gd name="T34" fmla="*/ 57 w 508"/>
                  <a:gd name="T35" fmla="*/ 27 h 239"/>
                  <a:gd name="T36" fmla="*/ 57 w 508"/>
                  <a:gd name="T37" fmla="*/ 26 h 239"/>
                  <a:gd name="T38" fmla="*/ 57 w 508"/>
                  <a:gd name="T39" fmla="*/ 25 h 239"/>
                  <a:gd name="T40" fmla="*/ 57 w 508"/>
                  <a:gd name="T41" fmla="*/ 24 h 239"/>
                  <a:gd name="T42" fmla="*/ 55 w 508"/>
                  <a:gd name="T43" fmla="*/ 24 h 239"/>
                  <a:gd name="T44" fmla="*/ 53 w 508"/>
                  <a:gd name="T45" fmla="*/ 24 h 239"/>
                  <a:gd name="T46" fmla="*/ 51 w 508"/>
                  <a:gd name="T47" fmla="*/ 25 h 239"/>
                  <a:gd name="T48" fmla="*/ 49 w 508"/>
                  <a:gd name="T49" fmla="*/ 25 h 239"/>
                  <a:gd name="T50" fmla="*/ 47 w 508"/>
                  <a:gd name="T51" fmla="*/ 26 h 239"/>
                  <a:gd name="T52" fmla="*/ 45 w 508"/>
                  <a:gd name="T53" fmla="*/ 26 h 239"/>
                  <a:gd name="T54" fmla="*/ 43 w 508"/>
                  <a:gd name="T55" fmla="*/ 27 h 239"/>
                  <a:gd name="T56" fmla="*/ 40 w 508"/>
                  <a:gd name="T57" fmla="*/ 27 h 239"/>
                  <a:gd name="T58" fmla="*/ 0 w 508"/>
                  <a:gd name="T59" fmla="*/ 10 h 239"/>
                  <a:gd name="T60" fmla="*/ 0 w 508"/>
                  <a:gd name="T61" fmla="*/ 10 h 239"/>
                  <a:gd name="T62" fmla="*/ 0 w 508"/>
                  <a:gd name="T63" fmla="*/ 9 h 239"/>
                  <a:gd name="T64" fmla="*/ 0 w 508"/>
                  <a:gd name="T65" fmla="*/ 8 h 239"/>
                  <a:gd name="T66" fmla="*/ 0 w 508"/>
                  <a:gd name="T67" fmla="*/ 8 h 239"/>
                  <a:gd name="T68" fmla="*/ 40 w 508"/>
                  <a:gd name="T69" fmla="*/ 24 h 239"/>
                  <a:gd name="T70" fmla="*/ 43 w 508"/>
                  <a:gd name="T71" fmla="*/ 24 h 239"/>
                  <a:gd name="T72" fmla="*/ 45 w 508"/>
                  <a:gd name="T73" fmla="*/ 23 h 239"/>
                  <a:gd name="T74" fmla="*/ 47 w 508"/>
                  <a:gd name="T75" fmla="*/ 23 h 239"/>
                  <a:gd name="T76" fmla="*/ 49 w 508"/>
                  <a:gd name="T77" fmla="*/ 22 h 239"/>
                  <a:gd name="T78" fmla="*/ 51 w 508"/>
                  <a:gd name="T79" fmla="*/ 22 h 239"/>
                  <a:gd name="T80" fmla="*/ 53 w 508"/>
                  <a:gd name="T81" fmla="*/ 21 h 239"/>
                  <a:gd name="T82" fmla="*/ 55 w 508"/>
                  <a:gd name="T83" fmla="*/ 21 h 239"/>
                  <a:gd name="T84" fmla="*/ 57 w 508"/>
                  <a:gd name="T85" fmla="*/ 20 h 239"/>
                  <a:gd name="T86" fmla="*/ 57 w 508"/>
                  <a:gd name="T87" fmla="*/ 17 h 239"/>
                  <a:gd name="T88" fmla="*/ 57 w 508"/>
                  <a:gd name="T89" fmla="*/ 14 h 239"/>
                  <a:gd name="T90" fmla="*/ 56 w 508"/>
                  <a:gd name="T91" fmla="*/ 11 h 239"/>
                  <a:gd name="T92" fmla="*/ 55 w 508"/>
                  <a:gd name="T93" fmla="*/ 8 h 239"/>
                  <a:gd name="T94" fmla="*/ 54 w 508"/>
                  <a:gd name="T95" fmla="*/ 5 h 239"/>
                  <a:gd name="T96" fmla="*/ 53 w 508"/>
                  <a:gd name="T97" fmla="*/ 2 h 239"/>
                  <a:gd name="T98" fmla="*/ 53 w 508"/>
                  <a:gd name="T99" fmla="*/ 1 h 239"/>
                  <a:gd name="T100" fmla="*/ 52 w 508"/>
                  <a:gd name="T101" fmla="*/ 0 h 239"/>
                  <a:gd name="T102" fmla="*/ 53 w 508"/>
                  <a:gd name="T103" fmla="*/ 1 h 239"/>
                  <a:gd name="T104" fmla="*/ 54 w 508"/>
                  <a:gd name="T105" fmla="*/ 1 h 239"/>
                  <a:gd name="T106" fmla="*/ 55 w 508"/>
                  <a:gd name="T107" fmla="*/ 2 h 239"/>
                  <a:gd name="T108" fmla="*/ 55 w 508"/>
                  <a:gd name="T109" fmla="*/ 2 h 239"/>
                  <a:gd name="T110" fmla="*/ 56 w 508"/>
                  <a:gd name="T111" fmla="*/ 3 h 239"/>
                  <a:gd name="T112" fmla="*/ 56 w 508"/>
                  <a:gd name="T113" fmla="*/ 4 h 239"/>
                  <a:gd name="T114" fmla="*/ 57 w 508"/>
                  <a:gd name="T115" fmla="*/ 5 h 239"/>
                  <a:gd name="T116" fmla="*/ 57 w 508"/>
                  <a:gd name="T117" fmla="*/ 5 h 2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08"/>
                  <a:gd name="T178" fmla="*/ 0 h 239"/>
                  <a:gd name="T179" fmla="*/ 508 w 508"/>
                  <a:gd name="T180" fmla="*/ 239 h 2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08" h="239">
                    <a:moveTo>
                      <a:pt x="462" y="40"/>
                    </a:moveTo>
                    <a:lnTo>
                      <a:pt x="471" y="63"/>
                    </a:lnTo>
                    <a:lnTo>
                      <a:pt x="480" y="86"/>
                    </a:lnTo>
                    <a:lnTo>
                      <a:pt x="487" y="110"/>
                    </a:lnTo>
                    <a:lnTo>
                      <a:pt x="494" y="135"/>
                    </a:lnTo>
                    <a:lnTo>
                      <a:pt x="499" y="159"/>
                    </a:lnTo>
                    <a:lnTo>
                      <a:pt x="503" y="183"/>
                    </a:lnTo>
                    <a:lnTo>
                      <a:pt x="506" y="208"/>
                    </a:lnTo>
                    <a:lnTo>
                      <a:pt x="508" y="233"/>
                    </a:lnTo>
                    <a:lnTo>
                      <a:pt x="501" y="237"/>
                    </a:lnTo>
                    <a:lnTo>
                      <a:pt x="494" y="239"/>
                    </a:lnTo>
                    <a:lnTo>
                      <a:pt x="488" y="239"/>
                    </a:lnTo>
                    <a:lnTo>
                      <a:pt x="483" y="238"/>
                    </a:lnTo>
                    <a:lnTo>
                      <a:pt x="478" y="235"/>
                    </a:lnTo>
                    <a:lnTo>
                      <a:pt x="473" y="230"/>
                    </a:lnTo>
                    <a:lnTo>
                      <a:pt x="470" y="224"/>
                    </a:lnTo>
                    <a:lnTo>
                      <a:pt x="468" y="218"/>
                    </a:lnTo>
                    <a:lnTo>
                      <a:pt x="464" y="211"/>
                    </a:lnTo>
                    <a:lnTo>
                      <a:pt x="463" y="204"/>
                    </a:lnTo>
                    <a:lnTo>
                      <a:pt x="462" y="197"/>
                    </a:lnTo>
                    <a:lnTo>
                      <a:pt x="462" y="189"/>
                    </a:lnTo>
                    <a:lnTo>
                      <a:pt x="447" y="190"/>
                    </a:lnTo>
                    <a:lnTo>
                      <a:pt x="432" y="192"/>
                    </a:lnTo>
                    <a:lnTo>
                      <a:pt x="416" y="196"/>
                    </a:lnTo>
                    <a:lnTo>
                      <a:pt x="400" y="199"/>
                    </a:lnTo>
                    <a:lnTo>
                      <a:pt x="382" y="203"/>
                    </a:lnTo>
                    <a:lnTo>
                      <a:pt x="364" y="207"/>
                    </a:lnTo>
                    <a:lnTo>
                      <a:pt x="346" y="212"/>
                    </a:lnTo>
                    <a:lnTo>
                      <a:pt x="325" y="215"/>
                    </a:lnTo>
                    <a:lnTo>
                      <a:pt x="0" y="80"/>
                    </a:lnTo>
                    <a:lnTo>
                      <a:pt x="5" y="76"/>
                    </a:lnTo>
                    <a:lnTo>
                      <a:pt x="6" y="69"/>
                    </a:lnTo>
                    <a:lnTo>
                      <a:pt x="6" y="63"/>
                    </a:lnTo>
                    <a:lnTo>
                      <a:pt x="5" y="59"/>
                    </a:lnTo>
                    <a:lnTo>
                      <a:pt x="328" y="191"/>
                    </a:lnTo>
                    <a:lnTo>
                      <a:pt x="346" y="186"/>
                    </a:lnTo>
                    <a:lnTo>
                      <a:pt x="363" y="183"/>
                    </a:lnTo>
                    <a:lnTo>
                      <a:pt x="380" y="180"/>
                    </a:lnTo>
                    <a:lnTo>
                      <a:pt x="397" y="176"/>
                    </a:lnTo>
                    <a:lnTo>
                      <a:pt x="414" y="171"/>
                    </a:lnTo>
                    <a:lnTo>
                      <a:pt x="431" y="167"/>
                    </a:lnTo>
                    <a:lnTo>
                      <a:pt x="447" y="162"/>
                    </a:lnTo>
                    <a:lnTo>
                      <a:pt x="462" y="155"/>
                    </a:lnTo>
                    <a:lnTo>
                      <a:pt x="461" y="133"/>
                    </a:lnTo>
                    <a:lnTo>
                      <a:pt x="457" y="108"/>
                    </a:lnTo>
                    <a:lnTo>
                      <a:pt x="452" y="83"/>
                    </a:lnTo>
                    <a:lnTo>
                      <a:pt x="445" y="57"/>
                    </a:lnTo>
                    <a:lnTo>
                      <a:pt x="437" y="34"/>
                    </a:lnTo>
                    <a:lnTo>
                      <a:pt x="431" y="16"/>
                    </a:lnTo>
                    <a:lnTo>
                      <a:pt x="426" y="4"/>
                    </a:lnTo>
                    <a:lnTo>
                      <a:pt x="424" y="0"/>
                    </a:lnTo>
                    <a:lnTo>
                      <a:pt x="432" y="1"/>
                    </a:lnTo>
                    <a:lnTo>
                      <a:pt x="438" y="4"/>
                    </a:lnTo>
                    <a:lnTo>
                      <a:pt x="443" y="9"/>
                    </a:lnTo>
                    <a:lnTo>
                      <a:pt x="448" y="15"/>
                    </a:lnTo>
                    <a:lnTo>
                      <a:pt x="452" y="21"/>
                    </a:lnTo>
                    <a:lnTo>
                      <a:pt x="455" y="27"/>
                    </a:lnTo>
                    <a:lnTo>
                      <a:pt x="458" y="34"/>
                    </a:lnTo>
                    <a:lnTo>
                      <a:pt x="462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19" name="Freeform 63"/>
              <p:cNvSpPr>
                <a:spLocks/>
              </p:cNvSpPr>
              <p:nvPr/>
            </p:nvSpPr>
            <p:spPr bwMode="auto">
              <a:xfrm>
                <a:off x="2373" y="3225"/>
                <a:ext cx="871" cy="420"/>
              </a:xfrm>
              <a:custGeom>
                <a:avLst/>
                <a:gdLst>
                  <a:gd name="T0" fmla="*/ 186 w 1740"/>
                  <a:gd name="T1" fmla="*/ 5 h 840"/>
                  <a:gd name="T2" fmla="*/ 171 w 1740"/>
                  <a:gd name="T3" fmla="*/ 48 h 840"/>
                  <a:gd name="T4" fmla="*/ 172 w 1740"/>
                  <a:gd name="T5" fmla="*/ 56 h 840"/>
                  <a:gd name="T6" fmla="*/ 174 w 1740"/>
                  <a:gd name="T7" fmla="*/ 67 h 840"/>
                  <a:gd name="T8" fmla="*/ 169 w 1740"/>
                  <a:gd name="T9" fmla="*/ 68 h 840"/>
                  <a:gd name="T10" fmla="*/ 170 w 1740"/>
                  <a:gd name="T11" fmla="*/ 62 h 840"/>
                  <a:gd name="T12" fmla="*/ 166 w 1740"/>
                  <a:gd name="T13" fmla="*/ 60 h 840"/>
                  <a:gd name="T14" fmla="*/ 160 w 1740"/>
                  <a:gd name="T15" fmla="*/ 69 h 840"/>
                  <a:gd name="T16" fmla="*/ 163 w 1740"/>
                  <a:gd name="T17" fmla="*/ 81 h 840"/>
                  <a:gd name="T18" fmla="*/ 176 w 1740"/>
                  <a:gd name="T19" fmla="*/ 93 h 840"/>
                  <a:gd name="T20" fmla="*/ 192 w 1740"/>
                  <a:gd name="T21" fmla="*/ 100 h 840"/>
                  <a:gd name="T22" fmla="*/ 206 w 1740"/>
                  <a:gd name="T23" fmla="*/ 102 h 840"/>
                  <a:gd name="T24" fmla="*/ 216 w 1740"/>
                  <a:gd name="T25" fmla="*/ 102 h 840"/>
                  <a:gd name="T26" fmla="*/ 216 w 1740"/>
                  <a:gd name="T27" fmla="*/ 103 h 840"/>
                  <a:gd name="T28" fmla="*/ 208 w 1740"/>
                  <a:gd name="T29" fmla="*/ 105 h 840"/>
                  <a:gd name="T30" fmla="*/ 183 w 1740"/>
                  <a:gd name="T31" fmla="*/ 103 h 840"/>
                  <a:gd name="T32" fmla="*/ 165 w 1740"/>
                  <a:gd name="T33" fmla="*/ 92 h 840"/>
                  <a:gd name="T34" fmla="*/ 153 w 1740"/>
                  <a:gd name="T35" fmla="*/ 76 h 840"/>
                  <a:gd name="T36" fmla="*/ 149 w 1740"/>
                  <a:gd name="T37" fmla="*/ 76 h 840"/>
                  <a:gd name="T38" fmla="*/ 140 w 1740"/>
                  <a:gd name="T39" fmla="*/ 79 h 840"/>
                  <a:gd name="T40" fmla="*/ 130 w 1740"/>
                  <a:gd name="T41" fmla="*/ 88 h 840"/>
                  <a:gd name="T42" fmla="*/ 133 w 1740"/>
                  <a:gd name="T43" fmla="*/ 78 h 840"/>
                  <a:gd name="T44" fmla="*/ 119 w 1740"/>
                  <a:gd name="T45" fmla="*/ 69 h 840"/>
                  <a:gd name="T46" fmla="*/ 107 w 1740"/>
                  <a:gd name="T47" fmla="*/ 62 h 840"/>
                  <a:gd name="T48" fmla="*/ 94 w 1740"/>
                  <a:gd name="T49" fmla="*/ 68 h 840"/>
                  <a:gd name="T50" fmla="*/ 83 w 1740"/>
                  <a:gd name="T51" fmla="*/ 76 h 840"/>
                  <a:gd name="T52" fmla="*/ 75 w 1740"/>
                  <a:gd name="T53" fmla="*/ 86 h 840"/>
                  <a:gd name="T54" fmla="*/ 71 w 1740"/>
                  <a:gd name="T55" fmla="*/ 94 h 840"/>
                  <a:gd name="T56" fmla="*/ 68 w 1740"/>
                  <a:gd name="T57" fmla="*/ 95 h 840"/>
                  <a:gd name="T58" fmla="*/ 72 w 1740"/>
                  <a:gd name="T59" fmla="*/ 78 h 840"/>
                  <a:gd name="T60" fmla="*/ 85 w 1740"/>
                  <a:gd name="T61" fmla="*/ 66 h 840"/>
                  <a:gd name="T62" fmla="*/ 93 w 1740"/>
                  <a:gd name="T63" fmla="*/ 62 h 840"/>
                  <a:gd name="T64" fmla="*/ 101 w 1740"/>
                  <a:gd name="T65" fmla="*/ 60 h 840"/>
                  <a:gd name="T66" fmla="*/ 109 w 1740"/>
                  <a:gd name="T67" fmla="*/ 57 h 840"/>
                  <a:gd name="T68" fmla="*/ 105 w 1740"/>
                  <a:gd name="T69" fmla="*/ 50 h 840"/>
                  <a:gd name="T70" fmla="*/ 72 w 1740"/>
                  <a:gd name="T71" fmla="*/ 53 h 840"/>
                  <a:gd name="T72" fmla="*/ 49 w 1740"/>
                  <a:gd name="T73" fmla="*/ 46 h 840"/>
                  <a:gd name="T74" fmla="*/ 17 w 1740"/>
                  <a:gd name="T75" fmla="*/ 35 h 840"/>
                  <a:gd name="T76" fmla="*/ 0 w 1740"/>
                  <a:gd name="T77" fmla="*/ 28 h 840"/>
                  <a:gd name="T78" fmla="*/ 101 w 1740"/>
                  <a:gd name="T79" fmla="*/ 36 h 840"/>
                  <a:gd name="T80" fmla="*/ 69 w 1740"/>
                  <a:gd name="T81" fmla="*/ 43 h 840"/>
                  <a:gd name="T82" fmla="*/ 43 w 1740"/>
                  <a:gd name="T83" fmla="*/ 35 h 840"/>
                  <a:gd name="T84" fmla="*/ 13 w 1740"/>
                  <a:gd name="T85" fmla="*/ 26 h 840"/>
                  <a:gd name="T86" fmla="*/ 1 w 1740"/>
                  <a:gd name="T87" fmla="*/ 22 h 840"/>
                  <a:gd name="T88" fmla="*/ 72 w 1740"/>
                  <a:gd name="T89" fmla="*/ 40 h 840"/>
                  <a:gd name="T90" fmla="*/ 105 w 1740"/>
                  <a:gd name="T91" fmla="*/ 26 h 840"/>
                  <a:gd name="T92" fmla="*/ 112 w 1740"/>
                  <a:gd name="T93" fmla="*/ 25 h 840"/>
                  <a:gd name="T94" fmla="*/ 109 w 1740"/>
                  <a:gd name="T95" fmla="*/ 28 h 840"/>
                  <a:gd name="T96" fmla="*/ 106 w 1740"/>
                  <a:gd name="T97" fmla="*/ 36 h 840"/>
                  <a:gd name="T98" fmla="*/ 111 w 1740"/>
                  <a:gd name="T99" fmla="*/ 48 h 840"/>
                  <a:gd name="T100" fmla="*/ 121 w 1740"/>
                  <a:gd name="T101" fmla="*/ 61 h 840"/>
                  <a:gd name="T102" fmla="*/ 132 w 1740"/>
                  <a:gd name="T103" fmla="*/ 71 h 840"/>
                  <a:gd name="T104" fmla="*/ 142 w 1740"/>
                  <a:gd name="T105" fmla="*/ 72 h 840"/>
                  <a:gd name="T106" fmla="*/ 154 w 1740"/>
                  <a:gd name="T107" fmla="*/ 65 h 840"/>
                  <a:gd name="T108" fmla="*/ 178 w 1740"/>
                  <a:gd name="T109" fmla="*/ 5 h 840"/>
                  <a:gd name="T110" fmla="*/ 183 w 1740"/>
                  <a:gd name="T111" fmla="*/ 1 h 8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40"/>
                  <a:gd name="T169" fmla="*/ 0 h 840"/>
                  <a:gd name="T170" fmla="*/ 1740 w 1740"/>
                  <a:gd name="T171" fmla="*/ 840 h 8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40" h="840">
                    <a:moveTo>
                      <a:pt x="1494" y="6"/>
                    </a:moveTo>
                    <a:lnTo>
                      <a:pt x="1494" y="12"/>
                    </a:lnTo>
                    <a:lnTo>
                      <a:pt x="1491" y="19"/>
                    </a:lnTo>
                    <a:lnTo>
                      <a:pt x="1486" y="28"/>
                    </a:lnTo>
                    <a:lnTo>
                      <a:pt x="1480" y="37"/>
                    </a:lnTo>
                    <a:lnTo>
                      <a:pt x="1473" y="45"/>
                    </a:lnTo>
                    <a:lnTo>
                      <a:pt x="1467" y="52"/>
                    </a:lnTo>
                    <a:lnTo>
                      <a:pt x="1463" y="57"/>
                    </a:lnTo>
                    <a:lnTo>
                      <a:pt x="1462" y="59"/>
                    </a:lnTo>
                    <a:lnTo>
                      <a:pt x="1364" y="382"/>
                    </a:lnTo>
                    <a:lnTo>
                      <a:pt x="1357" y="396"/>
                    </a:lnTo>
                    <a:lnTo>
                      <a:pt x="1356" y="409"/>
                    </a:lnTo>
                    <a:lnTo>
                      <a:pt x="1358" y="422"/>
                    </a:lnTo>
                    <a:lnTo>
                      <a:pt x="1362" y="436"/>
                    </a:lnTo>
                    <a:lnTo>
                      <a:pt x="1369" y="450"/>
                    </a:lnTo>
                    <a:lnTo>
                      <a:pt x="1375" y="464"/>
                    </a:lnTo>
                    <a:lnTo>
                      <a:pt x="1381" y="477"/>
                    </a:lnTo>
                    <a:lnTo>
                      <a:pt x="1384" y="492"/>
                    </a:lnTo>
                    <a:lnTo>
                      <a:pt x="1387" y="513"/>
                    </a:lnTo>
                    <a:lnTo>
                      <a:pt x="1386" y="534"/>
                    </a:lnTo>
                    <a:lnTo>
                      <a:pt x="1377" y="552"/>
                    </a:lnTo>
                    <a:lnTo>
                      <a:pt x="1361" y="564"/>
                    </a:lnTo>
                    <a:lnTo>
                      <a:pt x="1353" y="561"/>
                    </a:lnTo>
                    <a:lnTo>
                      <a:pt x="1351" y="552"/>
                    </a:lnTo>
                    <a:lnTo>
                      <a:pt x="1351" y="544"/>
                    </a:lnTo>
                    <a:lnTo>
                      <a:pt x="1351" y="540"/>
                    </a:lnTo>
                    <a:lnTo>
                      <a:pt x="1358" y="529"/>
                    </a:lnTo>
                    <a:lnTo>
                      <a:pt x="1359" y="518"/>
                    </a:lnTo>
                    <a:lnTo>
                      <a:pt x="1358" y="506"/>
                    </a:lnTo>
                    <a:lnTo>
                      <a:pt x="1353" y="495"/>
                    </a:lnTo>
                    <a:lnTo>
                      <a:pt x="1349" y="485"/>
                    </a:lnTo>
                    <a:lnTo>
                      <a:pt x="1343" y="476"/>
                    </a:lnTo>
                    <a:lnTo>
                      <a:pt x="1336" y="469"/>
                    </a:lnTo>
                    <a:lnTo>
                      <a:pt x="1328" y="464"/>
                    </a:lnTo>
                    <a:lnTo>
                      <a:pt x="1321" y="479"/>
                    </a:lnTo>
                    <a:lnTo>
                      <a:pt x="1313" y="493"/>
                    </a:lnTo>
                    <a:lnTo>
                      <a:pt x="1304" y="507"/>
                    </a:lnTo>
                    <a:lnTo>
                      <a:pt x="1295" y="521"/>
                    </a:lnTo>
                    <a:lnTo>
                      <a:pt x="1285" y="535"/>
                    </a:lnTo>
                    <a:lnTo>
                      <a:pt x="1274" y="549"/>
                    </a:lnTo>
                    <a:lnTo>
                      <a:pt x="1263" y="561"/>
                    </a:lnTo>
                    <a:lnTo>
                      <a:pt x="1251" y="573"/>
                    </a:lnTo>
                    <a:lnTo>
                      <a:pt x="1267" y="597"/>
                    </a:lnTo>
                    <a:lnTo>
                      <a:pt x="1284" y="620"/>
                    </a:lnTo>
                    <a:lnTo>
                      <a:pt x="1303" y="642"/>
                    </a:lnTo>
                    <a:lnTo>
                      <a:pt x="1322" y="663"/>
                    </a:lnTo>
                    <a:lnTo>
                      <a:pt x="1342" y="682"/>
                    </a:lnTo>
                    <a:lnTo>
                      <a:pt x="1362" y="702"/>
                    </a:lnTo>
                    <a:lnTo>
                      <a:pt x="1384" y="719"/>
                    </a:lnTo>
                    <a:lnTo>
                      <a:pt x="1407" y="737"/>
                    </a:lnTo>
                    <a:lnTo>
                      <a:pt x="1430" y="752"/>
                    </a:lnTo>
                    <a:lnTo>
                      <a:pt x="1455" y="765"/>
                    </a:lnTo>
                    <a:lnTo>
                      <a:pt x="1480" y="777"/>
                    </a:lnTo>
                    <a:lnTo>
                      <a:pt x="1505" y="788"/>
                    </a:lnTo>
                    <a:lnTo>
                      <a:pt x="1531" y="797"/>
                    </a:lnTo>
                    <a:lnTo>
                      <a:pt x="1557" y="805"/>
                    </a:lnTo>
                    <a:lnTo>
                      <a:pt x="1585" y="810"/>
                    </a:lnTo>
                    <a:lnTo>
                      <a:pt x="1612" y="814"/>
                    </a:lnTo>
                    <a:lnTo>
                      <a:pt x="1629" y="815"/>
                    </a:lnTo>
                    <a:lnTo>
                      <a:pt x="1645" y="816"/>
                    </a:lnTo>
                    <a:lnTo>
                      <a:pt x="1661" y="816"/>
                    </a:lnTo>
                    <a:lnTo>
                      <a:pt x="1677" y="815"/>
                    </a:lnTo>
                    <a:lnTo>
                      <a:pt x="1693" y="814"/>
                    </a:lnTo>
                    <a:lnTo>
                      <a:pt x="1709" y="813"/>
                    </a:lnTo>
                    <a:lnTo>
                      <a:pt x="1725" y="811"/>
                    </a:lnTo>
                    <a:lnTo>
                      <a:pt x="1740" y="811"/>
                    </a:lnTo>
                    <a:lnTo>
                      <a:pt x="1738" y="816"/>
                    </a:lnTo>
                    <a:lnTo>
                      <a:pt x="1734" y="820"/>
                    </a:lnTo>
                    <a:lnTo>
                      <a:pt x="1730" y="822"/>
                    </a:lnTo>
                    <a:lnTo>
                      <a:pt x="1724" y="824"/>
                    </a:lnTo>
                    <a:lnTo>
                      <a:pt x="1718" y="825"/>
                    </a:lnTo>
                    <a:lnTo>
                      <a:pt x="1714" y="828"/>
                    </a:lnTo>
                    <a:lnTo>
                      <a:pt x="1708" y="830"/>
                    </a:lnTo>
                    <a:lnTo>
                      <a:pt x="1703" y="832"/>
                    </a:lnTo>
                    <a:lnTo>
                      <a:pt x="1656" y="838"/>
                    </a:lnTo>
                    <a:lnTo>
                      <a:pt x="1611" y="840"/>
                    </a:lnTo>
                    <a:lnTo>
                      <a:pt x="1569" y="839"/>
                    </a:lnTo>
                    <a:lnTo>
                      <a:pt x="1528" y="835"/>
                    </a:lnTo>
                    <a:lnTo>
                      <a:pt x="1491" y="828"/>
                    </a:lnTo>
                    <a:lnTo>
                      <a:pt x="1457" y="817"/>
                    </a:lnTo>
                    <a:lnTo>
                      <a:pt x="1425" y="806"/>
                    </a:lnTo>
                    <a:lnTo>
                      <a:pt x="1394" y="791"/>
                    </a:lnTo>
                    <a:lnTo>
                      <a:pt x="1366" y="773"/>
                    </a:lnTo>
                    <a:lnTo>
                      <a:pt x="1339" y="754"/>
                    </a:lnTo>
                    <a:lnTo>
                      <a:pt x="1315" y="733"/>
                    </a:lnTo>
                    <a:lnTo>
                      <a:pt x="1293" y="710"/>
                    </a:lnTo>
                    <a:lnTo>
                      <a:pt x="1273" y="687"/>
                    </a:lnTo>
                    <a:lnTo>
                      <a:pt x="1254" y="662"/>
                    </a:lnTo>
                    <a:lnTo>
                      <a:pt x="1237" y="635"/>
                    </a:lnTo>
                    <a:lnTo>
                      <a:pt x="1221" y="608"/>
                    </a:lnTo>
                    <a:lnTo>
                      <a:pt x="1215" y="602"/>
                    </a:lnTo>
                    <a:lnTo>
                      <a:pt x="1209" y="599"/>
                    </a:lnTo>
                    <a:lnTo>
                      <a:pt x="1201" y="599"/>
                    </a:lnTo>
                    <a:lnTo>
                      <a:pt x="1193" y="603"/>
                    </a:lnTo>
                    <a:lnTo>
                      <a:pt x="1185" y="606"/>
                    </a:lnTo>
                    <a:lnTo>
                      <a:pt x="1176" y="611"/>
                    </a:lnTo>
                    <a:lnTo>
                      <a:pt x="1168" y="614"/>
                    </a:lnTo>
                    <a:lnTo>
                      <a:pt x="1160" y="617"/>
                    </a:lnTo>
                    <a:lnTo>
                      <a:pt x="1138" y="620"/>
                    </a:lnTo>
                    <a:lnTo>
                      <a:pt x="1118" y="628"/>
                    </a:lnTo>
                    <a:lnTo>
                      <a:pt x="1099" y="639"/>
                    </a:lnTo>
                    <a:lnTo>
                      <a:pt x="1081" y="652"/>
                    </a:lnTo>
                    <a:lnTo>
                      <a:pt x="1065" y="667"/>
                    </a:lnTo>
                    <a:lnTo>
                      <a:pt x="1052" y="685"/>
                    </a:lnTo>
                    <a:lnTo>
                      <a:pt x="1039" y="702"/>
                    </a:lnTo>
                    <a:lnTo>
                      <a:pt x="1028" y="719"/>
                    </a:lnTo>
                    <a:lnTo>
                      <a:pt x="1028" y="710"/>
                    </a:lnTo>
                    <a:lnTo>
                      <a:pt x="1033" y="680"/>
                    </a:lnTo>
                    <a:lnTo>
                      <a:pt x="1042" y="646"/>
                    </a:lnTo>
                    <a:lnTo>
                      <a:pt x="1057" y="617"/>
                    </a:lnTo>
                    <a:lnTo>
                      <a:pt x="1034" y="608"/>
                    </a:lnTo>
                    <a:lnTo>
                      <a:pt x="1012" y="595"/>
                    </a:lnTo>
                    <a:lnTo>
                      <a:pt x="990" y="581"/>
                    </a:lnTo>
                    <a:lnTo>
                      <a:pt x="970" y="565"/>
                    </a:lnTo>
                    <a:lnTo>
                      <a:pt x="949" y="548"/>
                    </a:lnTo>
                    <a:lnTo>
                      <a:pt x="928" y="529"/>
                    </a:lnTo>
                    <a:lnTo>
                      <a:pt x="910" y="511"/>
                    </a:lnTo>
                    <a:lnTo>
                      <a:pt x="891" y="492"/>
                    </a:lnTo>
                    <a:lnTo>
                      <a:pt x="871" y="496"/>
                    </a:lnTo>
                    <a:lnTo>
                      <a:pt x="849" y="502"/>
                    </a:lnTo>
                    <a:lnTo>
                      <a:pt x="829" y="507"/>
                    </a:lnTo>
                    <a:lnTo>
                      <a:pt x="808" y="514"/>
                    </a:lnTo>
                    <a:lnTo>
                      <a:pt x="789" y="522"/>
                    </a:lnTo>
                    <a:lnTo>
                      <a:pt x="769" y="530"/>
                    </a:lnTo>
                    <a:lnTo>
                      <a:pt x="751" y="541"/>
                    </a:lnTo>
                    <a:lnTo>
                      <a:pt x="732" y="552"/>
                    </a:lnTo>
                    <a:lnTo>
                      <a:pt x="714" y="564"/>
                    </a:lnTo>
                    <a:lnTo>
                      <a:pt x="697" y="576"/>
                    </a:lnTo>
                    <a:lnTo>
                      <a:pt x="679" y="590"/>
                    </a:lnTo>
                    <a:lnTo>
                      <a:pt x="663" y="604"/>
                    </a:lnTo>
                    <a:lnTo>
                      <a:pt x="647" y="620"/>
                    </a:lnTo>
                    <a:lnTo>
                      <a:pt x="632" y="636"/>
                    </a:lnTo>
                    <a:lnTo>
                      <a:pt x="617" y="654"/>
                    </a:lnTo>
                    <a:lnTo>
                      <a:pt x="603" y="671"/>
                    </a:lnTo>
                    <a:lnTo>
                      <a:pt x="595" y="684"/>
                    </a:lnTo>
                    <a:lnTo>
                      <a:pt x="587" y="697"/>
                    </a:lnTo>
                    <a:lnTo>
                      <a:pt x="580" y="711"/>
                    </a:lnTo>
                    <a:lnTo>
                      <a:pt x="575" y="724"/>
                    </a:lnTo>
                    <a:lnTo>
                      <a:pt x="569" y="738"/>
                    </a:lnTo>
                    <a:lnTo>
                      <a:pt x="563" y="752"/>
                    </a:lnTo>
                    <a:lnTo>
                      <a:pt x="559" y="767"/>
                    </a:lnTo>
                    <a:lnTo>
                      <a:pt x="554" y="780"/>
                    </a:lnTo>
                    <a:lnTo>
                      <a:pt x="546" y="775"/>
                    </a:lnTo>
                    <a:lnTo>
                      <a:pt x="541" y="765"/>
                    </a:lnTo>
                    <a:lnTo>
                      <a:pt x="539" y="755"/>
                    </a:lnTo>
                    <a:lnTo>
                      <a:pt x="536" y="745"/>
                    </a:lnTo>
                    <a:lnTo>
                      <a:pt x="536" y="710"/>
                    </a:lnTo>
                    <a:lnTo>
                      <a:pt x="541" y="679"/>
                    </a:lnTo>
                    <a:lnTo>
                      <a:pt x="553" y="649"/>
                    </a:lnTo>
                    <a:lnTo>
                      <a:pt x="570" y="621"/>
                    </a:lnTo>
                    <a:lnTo>
                      <a:pt x="590" y="596"/>
                    </a:lnTo>
                    <a:lnTo>
                      <a:pt x="614" y="573"/>
                    </a:lnTo>
                    <a:lnTo>
                      <a:pt x="639" y="552"/>
                    </a:lnTo>
                    <a:lnTo>
                      <a:pt x="667" y="533"/>
                    </a:lnTo>
                    <a:lnTo>
                      <a:pt x="678" y="526"/>
                    </a:lnTo>
                    <a:lnTo>
                      <a:pt x="691" y="520"/>
                    </a:lnTo>
                    <a:lnTo>
                      <a:pt x="703" y="514"/>
                    </a:lnTo>
                    <a:lnTo>
                      <a:pt x="715" y="508"/>
                    </a:lnTo>
                    <a:lnTo>
                      <a:pt x="728" y="504"/>
                    </a:lnTo>
                    <a:lnTo>
                      <a:pt x="741" y="499"/>
                    </a:lnTo>
                    <a:lnTo>
                      <a:pt x="753" y="495"/>
                    </a:lnTo>
                    <a:lnTo>
                      <a:pt x="766" y="490"/>
                    </a:lnTo>
                    <a:lnTo>
                      <a:pt x="779" y="487"/>
                    </a:lnTo>
                    <a:lnTo>
                      <a:pt x="791" y="483"/>
                    </a:lnTo>
                    <a:lnTo>
                      <a:pt x="805" y="479"/>
                    </a:lnTo>
                    <a:lnTo>
                      <a:pt x="818" y="475"/>
                    </a:lnTo>
                    <a:lnTo>
                      <a:pt x="832" y="472"/>
                    </a:lnTo>
                    <a:lnTo>
                      <a:pt x="844" y="468"/>
                    </a:lnTo>
                    <a:lnTo>
                      <a:pt x="858" y="465"/>
                    </a:lnTo>
                    <a:lnTo>
                      <a:pt x="871" y="461"/>
                    </a:lnTo>
                    <a:lnTo>
                      <a:pt x="865" y="449"/>
                    </a:lnTo>
                    <a:lnTo>
                      <a:pt x="858" y="435"/>
                    </a:lnTo>
                    <a:lnTo>
                      <a:pt x="851" y="421"/>
                    </a:lnTo>
                    <a:lnTo>
                      <a:pt x="844" y="408"/>
                    </a:lnTo>
                    <a:lnTo>
                      <a:pt x="837" y="394"/>
                    </a:lnTo>
                    <a:lnTo>
                      <a:pt x="832" y="381"/>
                    </a:lnTo>
                    <a:lnTo>
                      <a:pt x="825" y="366"/>
                    </a:lnTo>
                    <a:lnTo>
                      <a:pt x="820" y="352"/>
                    </a:lnTo>
                    <a:lnTo>
                      <a:pt x="579" y="430"/>
                    </a:lnTo>
                    <a:lnTo>
                      <a:pt x="571" y="427"/>
                    </a:lnTo>
                    <a:lnTo>
                      <a:pt x="552" y="419"/>
                    </a:lnTo>
                    <a:lnTo>
                      <a:pt x="523" y="408"/>
                    </a:lnTo>
                    <a:lnTo>
                      <a:pt x="485" y="394"/>
                    </a:lnTo>
                    <a:lnTo>
                      <a:pt x="441" y="378"/>
                    </a:lnTo>
                    <a:lnTo>
                      <a:pt x="392" y="362"/>
                    </a:lnTo>
                    <a:lnTo>
                      <a:pt x="340" y="344"/>
                    </a:lnTo>
                    <a:lnTo>
                      <a:pt x="287" y="325"/>
                    </a:lnTo>
                    <a:lnTo>
                      <a:pt x="233" y="307"/>
                    </a:lnTo>
                    <a:lnTo>
                      <a:pt x="181" y="290"/>
                    </a:lnTo>
                    <a:lnTo>
                      <a:pt x="132" y="273"/>
                    </a:lnTo>
                    <a:lnTo>
                      <a:pt x="89" y="258"/>
                    </a:lnTo>
                    <a:lnTo>
                      <a:pt x="53" y="246"/>
                    </a:lnTo>
                    <a:lnTo>
                      <a:pt x="24" y="237"/>
                    </a:lnTo>
                    <a:lnTo>
                      <a:pt x="7" y="231"/>
                    </a:lnTo>
                    <a:lnTo>
                      <a:pt x="0" y="229"/>
                    </a:lnTo>
                    <a:lnTo>
                      <a:pt x="0" y="202"/>
                    </a:lnTo>
                    <a:lnTo>
                      <a:pt x="569" y="402"/>
                    </a:lnTo>
                    <a:lnTo>
                      <a:pt x="812" y="321"/>
                    </a:lnTo>
                    <a:lnTo>
                      <a:pt x="807" y="306"/>
                    </a:lnTo>
                    <a:lnTo>
                      <a:pt x="805" y="288"/>
                    </a:lnTo>
                    <a:lnTo>
                      <a:pt x="799" y="275"/>
                    </a:lnTo>
                    <a:lnTo>
                      <a:pt x="787" y="271"/>
                    </a:lnTo>
                    <a:lnTo>
                      <a:pt x="582" y="340"/>
                    </a:lnTo>
                    <a:lnTo>
                      <a:pt x="572" y="341"/>
                    </a:lnTo>
                    <a:lnTo>
                      <a:pt x="552" y="337"/>
                    </a:lnTo>
                    <a:lnTo>
                      <a:pt x="523" y="330"/>
                    </a:lnTo>
                    <a:lnTo>
                      <a:pt x="485" y="321"/>
                    </a:lnTo>
                    <a:lnTo>
                      <a:pt x="441" y="308"/>
                    </a:lnTo>
                    <a:lnTo>
                      <a:pt x="393" y="294"/>
                    </a:lnTo>
                    <a:lnTo>
                      <a:pt x="342" y="278"/>
                    </a:lnTo>
                    <a:lnTo>
                      <a:pt x="289" y="262"/>
                    </a:lnTo>
                    <a:lnTo>
                      <a:pt x="237" y="246"/>
                    </a:lnTo>
                    <a:lnTo>
                      <a:pt x="187" y="230"/>
                    </a:lnTo>
                    <a:lnTo>
                      <a:pt x="139" y="214"/>
                    </a:lnTo>
                    <a:lnTo>
                      <a:pt x="97" y="201"/>
                    </a:lnTo>
                    <a:lnTo>
                      <a:pt x="61" y="189"/>
                    </a:lnTo>
                    <a:lnTo>
                      <a:pt x="35" y="180"/>
                    </a:lnTo>
                    <a:lnTo>
                      <a:pt x="16" y="174"/>
                    </a:lnTo>
                    <a:lnTo>
                      <a:pt x="10" y="172"/>
                    </a:lnTo>
                    <a:lnTo>
                      <a:pt x="7" y="172"/>
                    </a:lnTo>
                    <a:lnTo>
                      <a:pt x="5" y="165"/>
                    </a:lnTo>
                    <a:lnTo>
                      <a:pt x="5" y="158"/>
                    </a:lnTo>
                    <a:lnTo>
                      <a:pt x="5" y="151"/>
                    </a:lnTo>
                    <a:lnTo>
                      <a:pt x="5" y="143"/>
                    </a:lnTo>
                    <a:lnTo>
                      <a:pt x="569" y="315"/>
                    </a:lnTo>
                    <a:lnTo>
                      <a:pt x="785" y="243"/>
                    </a:lnTo>
                    <a:lnTo>
                      <a:pt x="794" y="237"/>
                    </a:lnTo>
                    <a:lnTo>
                      <a:pt x="805" y="229"/>
                    </a:lnTo>
                    <a:lnTo>
                      <a:pt x="819" y="220"/>
                    </a:lnTo>
                    <a:lnTo>
                      <a:pt x="834" y="212"/>
                    </a:lnTo>
                    <a:lnTo>
                      <a:pt x="849" y="204"/>
                    </a:lnTo>
                    <a:lnTo>
                      <a:pt x="864" y="196"/>
                    </a:lnTo>
                    <a:lnTo>
                      <a:pt x="876" y="190"/>
                    </a:lnTo>
                    <a:lnTo>
                      <a:pt x="888" y="186"/>
                    </a:lnTo>
                    <a:lnTo>
                      <a:pt x="891" y="193"/>
                    </a:lnTo>
                    <a:lnTo>
                      <a:pt x="890" y="200"/>
                    </a:lnTo>
                    <a:lnTo>
                      <a:pt x="886" y="205"/>
                    </a:lnTo>
                    <a:lnTo>
                      <a:pt x="880" y="212"/>
                    </a:lnTo>
                    <a:lnTo>
                      <a:pt x="874" y="218"/>
                    </a:lnTo>
                    <a:lnTo>
                      <a:pt x="867" y="224"/>
                    </a:lnTo>
                    <a:lnTo>
                      <a:pt x="861" y="230"/>
                    </a:lnTo>
                    <a:lnTo>
                      <a:pt x="858" y="237"/>
                    </a:lnTo>
                    <a:lnTo>
                      <a:pt x="848" y="254"/>
                    </a:lnTo>
                    <a:lnTo>
                      <a:pt x="842" y="269"/>
                    </a:lnTo>
                    <a:lnTo>
                      <a:pt x="842" y="284"/>
                    </a:lnTo>
                    <a:lnTo>
                      <a:pt x="845" y="300"/>
                    </a:lnTo>
                    <a:lnTo>
                      <a:pt x="852" y="316"/>
                    </a:lnTo>
                    <a:lnTo>
                      <a:pt x="861" y="333"/>
                    </a:lnTo>
                    <a:lnTo>
                      <a:pt x="873" y="354"/>
                    </a:lnTo>
                    <a:lnTo>
                      <a:pt x="886" y="377"/>
                    </a:lnTo>
                    <a:lnTo>
                      <a:pt x="901" y="401"/>
                    </a:lnTo>
                    <a:lnTo>
                      <a:pt x="916" y="424"/>
                    </a:lnTo>
                    <a:lnTo>
                      <a:pt x="932" y="447"/>
                    </a:lnTo>
                    <a:lnTo>
                      <a:pt x="949" y="469"/>
                    </a:lnTo>
                    <a:lnTo>
                      <a:pt x="966" y="491"/>
                    </a:lnTo>
                    <a:lnTo>
                      <a:pt x="985" y="513"/>
                    </a:lnTo>
                    <a:lnTo>
                      <a:pt x="1005" y="533"/>
                    </a:lnTo>
                    <a:lnTo>
                      <a:pt x="1026" y="552"/>
                    </a:lnTo>
                    <a:lnTo>
                      <a:pt x="1040" y="558"/>
                    </a:lnTo>
                    <a:lnTo>
                      <a:pt x="1055" y="564"/>
                    </a:lnTo>
                    <a:lnTo>
                      <a:pt x="1069" y="568"/>
                    </a:lnTo>
                    <a:lnTo>
                      <a:pt x="1084" y="573"/>
                    </a:lnTo>
                    <a:lnTo>
                      <a:pt x="1100" y="575"/>
                    </a:lnTo>
                    <a:lnTo>
                      <a:pt x="1115" y="576"/>
                    </a:lnTo>
                    <a:lnTo>
                      <a:pt x="1131" y="575"/>
                    </a:lnTo>
                    <a:lnTo>
                      <a:pt x="1147" y="573"/>
                    </a:lnTo>
                    <a:lnTo>
                      <a:pt x="1169" y="561"/>
                    </a:lnTo>
                    <a:lnTo>
                      <a:pt x="1190" y="548"/>
                    </a:lnTo>
                    <a:lnTo>
                      <a:pt x="1209" y="533"/>
                    </a:lnTo>
                    <a:lnTo>
                      <a:pt x="1229" y="514"/>
                    </a:lnTo>
                    <a:lnTo>
                      <a:pt x="1246" y="496"/>
                    </a:lnTo>
                    <a:lnTo>
                      <a:pt x="1262" y="476"/>
                    </a:lnTo>
                    <a:lnTo>
                      <a:pt x="1276" y="454"/>
                    </a:lnTo>
                    <a:lnTo>
                      <a:pt x="1288" y="432"/>
                    </a:lnTo>
                    <a:lnTo>
                      <a:pt x="1422" y="34"/>
                    </a:lnTo>
                    <a:lnTo>
                      <a:pt x="1429" y="27"/>
                    </a:lnTo>
                    <a:lnTo>
                      <a:pt x="1437" y="19"/>
                    </a:lnTo>
                    <a:lnTo>
                      <a:pt x="1445" y="12"/>
                    </a:lnTo>
                    <a:lnTo>
                      <a:pt x="1453" y="6"/>
                    </a:lnTo>
                    <a:lnTo>
                      <a:pt x="1463" y="2"/>
                    </a:lnTo>
                    <a:lnTo>
                      <a:pt x="1473" y="0"/>
                    </a:lnTo>
                    <a:lnTo>
                      <a:pt x="1483" y="2"/>
                    </a:lnTo>
                    <a:lnTo>
                      <a:pt x="149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20" name="Freeform 64"/>
              <p:cNvSpPr>
                <a:spLocks/>
              </p:cNvSpPr>
              <p:nvPr/>
            </p:nvSpPr>
            <p:spPr bwMode="auto">
              <a:xfrm>
                <a:off x="3106" y="3227"/>
                <a:ext cx="361" cy="452"/>
              </a:xfrm>
              <a:custGeom>
                <a:avLst/>
                <a:gdLst>
                  <a:gd name="T0" fmla="*/ 43 w 722"/>
                  <a:gd name="T1" fmla="*/ 102 h 903"/>
                  <a:gd name="T2" fmla="*/ 51 w 722"/>
                  <a:gd name="T3" fmla="*/ 46 h 903"/>
                  <a:gd name="T4" fmla="*/ 60 w 722"/>
                  <a:gd name="T5" fmla="*/ 25 h 903"/>
                  <a:gd name="T6" fmla="*/ 72 w 722"/>
                  <a:gd name="T7" fmla="*/ 24 h 903"/>
                  <a:gd name="T8" fmla="*/ 72 w 722"/>
                  <a:gd name="T9" fmla="*/ 70 h 903"/>
                  <a:gd name="T10" fmla="*/ 81 w 722"/>
                  <a:gd name="T11" fmla="*/ 65 h 903"/>
                  <a:gd name="T12" fmla="*/ 85 w 722"/>
                  <a:gd name="T13" fmla="*/ 54 h 903"/>
                  <a:gd name="T14" fmla="*/ 88 w 722"/>
                  <a:gd name="T15" fmla="*/ 23 h 903"/>
                  <a:gd name="T16" fmla="*/ 85 w 722"/>
                  <a:gd name="T17" fmla="*/ 13 h 903"/>
                  <a:gd name="T18" fmla="*/ 77 w 722"/>
                  <a:gd name="T19" fmla="*/ 5 h 903"/>
                  <a:gd name="T20" fmla="*/ 62 w 722"/>
                  <a:gd name="T21" fmla="*/ 4 h 903"/>
                  <a:gd name="T22" fmla="*/ 48 w 722"/>
                  <a:gd name="T23" fmla="*/ 6 h 903"/>
                  <a:gd name="T24" fmla="*/ 36 w 722"/>
                  <a:gd name="T25" fmla="*/ 10 h 903"/>
                  <a:gd name="T26" fmla="*/ 22 w 722"/>
                  <a:gd name="T27" fmla="*/ 16 h 903"/>
                  <a:gd name="T28" fmla="*/ 12 w 722"/>
                  <a:gd name="T29" fmla="*/ 27 h 903"/>
                  <a:gd name="T30" fmla="*/ 6 w 722"/>
                  <a:gd name="T31" fmla="*/ 59 h 903"/>
                  <a:gd name="T32" fmla="*/ 7 w 722"/>
                  <a:gd name="T33" fmla="*/ 71 h 903"/>
                  <a:gd name="T34" fmla="*/ 14 w 722"/>
                  <a:gd name="T35" fmla="*/ 81 h 903"/>
                  <a:gd name="T36" fmla="*/ 22 w 722"/>
                  <a:gd name="T37" fmla="*/ 83 h 903"/>
                  <a:gd name="T38" fmla="*/ 28 w 722"/>
                  <a:gd name="T39" fmla="*/ 84 h 903"/>
                  <a:gd name="T40" fmla="*/ 35 w 722"/>
                  <a:gd name="T41" fmla="*/ 84 h 903"/>
                  <a:gd name="T42" fmla="*/ 42 w 722"/>
                  <a:gd name="T43" fmla="*/ 82 h 903"/>
                  <a:gd name="T44" fmla="*/ 42 w 722"/>
                  <a:gd name="T45" fmla="*/ 85 h 903"/>
                  <a:gd name="T46" fmla="*/ 35 w 722"/>
                  <a:gd name="T47" fmla="*/ 87 h 903"/>
                  <a:gd name="T48" fmla="*/ 28 w 722"/>
                  <a:gd name="T49" fmla="*/ 88 h 903"/>
                  <a:gd name="T50" fmla="*/ 22 w 722"/>
                  <a:gd name="T51" fmla="*/ 88 h 903"/>
                  <a:gd name="T52" fmla="*/ 15 w 722"/>
                  <a:gd name="T53" fmla="*/ 86 h 903"/>
                  <a:gd name="T54" fmla="*/ 7 w 722"/>
                  <a:gd name="T55" fmla="*/ 82 h 903"/>
                  <a:gd name="T56" fmla="*/ 1 w 722"/>
                  <a:gd name="T57" fmla="*/ 74 h 903"/>
                  <a:gd name="T58" fmla="*/ 1 w 722"/>
                  <a:gd name="T59" fmla="*/ 46 h 903"/>
                  <a:gd name="T60" fmla="*/ 7 w 722"/>
                  <a:gd name="T61" fmla="*/ 20 h 903"/>
                  <a:gd name="T62" fmla="*/ 12 w 722"/>
                  <a:gd name="T63" fmla="*/ 14 h 903"/>
                  <a:gd name="T64" fmla="*/ 18 w 722"/>
                  <a:gd name="T65" fmla="*/ 10 h 903"/>
                  <a:gd name="T66" fmla="*/ 25 w 722"/>
                  <a:gd name="T67" fmla="*/ 8 h 903"/>
                  <a:gd name="T68" fmla="*/ 35 w 722"/>
                  <a:gd name="T69" fmla="*/ 5 h 903"/>
                  <a:gd name="T70" fmla="*/ 38 w 722"/>
                  <a:gd name="T71" fmla="*/ 5 h 903"/>
                  <a:gd name="T72" fmla="*/ 47 w 722"/>
                  <a:gd name="T73" fmla="*/ 3 h 903"/>
                  <a:gd name="T74" fmla="*/ 57 w 722"/>
                  <a:gd name="T75" fmla="*/ 1 h 903"/>
                  <a:gd name="T76" fmla="*/ 67 w 722"/>
                  <a:gd name="T77" fmla="*/ 0 h 903"/>
                  <a:gd name="T78" fmla="*/ 79 w 722"/>
                  <a:gd name="T79" fmla="*/ 2 h 903"/>
                  <a:gd name="T80" fmla="*/ 88 w 722"/>
                  <a:gd name="T81" fmla="*/ 9 h 903"/>
                  <a:gd name="T82" fmla="*/ 90 w 722"/>
                  <a:gd name="T83" fmla="*/ 27 h 903"/>
                  <a:gd name="T84" fmla="*/ 90 w 722"/>
                  <a:gd name="T85" fmla="*/ 46 h 903"/>
                  <a:gd name="T86" fmla="*/ 89 w 722"/>
                  <a:gd name="T87" fmla="*/ 59 h 903"/>
                  <a:gd name="T88" fmla="*/ 82 w 722"/>
                  <a:gd name="T89" fmla="*/ 70 h 903"/>
                  <a:gd name="T90" fmla="*/ 76 w 722"/>
                  <a:gd name="T91" fmla="*/ 73 h 903"/>
                  <a:gd name="T92" fmla="*/ 70 w 722"/>
                  <a:gd name="T93" fmla="*/ 77 h 903"/>
                  <a:gd name="T94" fmla="*/ 73 w 722"/>
                  <a:gd name="T95" fmla="*/ 27 h 903"/>
                  <a:gd name="T96" fmla="*/ 62 w 722"/>
                  <a:gd name="T97" fmla="*/ 29 h 903"/>
                  <a:gd name="T98" fmla="*/ 45 w 722"/>
                  <a:gd name="T99" fmla="*/ 113 h 90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22"/>
                  <a:gd name="T151" fmla="*/ 0 h 903"/>
                  <a:gd name="T152" fmla="*/ 722 w 722"/>
                  <a:gd name="T153" fmla="*/ 903 h 90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22" h="903">
                    <a:moveTo>
                      <a:pt x="356" y="903"/>
                    </a:moveTo>
                    <a:lnTo>
                      <a:pt x="328" y="903"/>
                    </a:lnTo>
                    <a:lnTo>
                      <a:pt x="332" y="878"/>
                    </a:lnTo>
                    <a:lnTo>
                      <a:pt x="341" y="809"/>
                    </a:lnTo>
                    <a:lnTo>
                      <a:pt x="354" y="710"/>
                    </a:lnTo>
                    <a:lnTo>
                      <a:pt x="371" y="593"/>
                    </a:lnTo>
                    <a:lnTo>
                      <a:pt x="389" y="474"/>
                    </a:lnTo>
                    <a:lnTo>
                      <a:pt x="409" y="362"/>
                    </a:lnTo>
                    <a:lnTo>
                      <a:pt x="428" y="272"/>
                    </a:lnTo>
                    <a:lnTo>
                      <a:pt x="446" y="215"/>
                    </a:lnTo>
                    <a:lnTo>
                      <a:pt x="464" y="207"/>
                    </a:lnTo>
                    <a:lnTo>
                      <a:pt x="485" y="199"/>
                    </a:lnTo>
                    <a:lnTo>
                      <a:pt x="507" y="194"/>
                    </a:lnTo>
                    <a:lnTo>
                      <a:pt x="529" y="189"/>
                    </a:lnTo>
                    <a:lnTo>
                      <a:pt x="551" y="188"/>
                    </a:lnTo>
                    <a:lnTo>
                      <a:pt x="574" y="189"/>
                    </a:lnTo>
                    <a:lnTo>
                      <a:pt x="594" y="194"/>
                    </a:lnTo>
                    <a:lnTo>
                      <a:pt x="615" y="203"/>
                    </a:lnTo>
                    <a:lnTo>
                      <a:pt x="559" y="561"/>
                    </a:lnTo>
                    <a:lnTo>
                      <a:pt x="575" y="555"/>
                    </a:lnTo>
                    <a:lnTo>
                      <a:pt x="592" y="547"/>
                    </a:lnTo>
                    <a:lnTo>
                      <a:pt x="609" y="538"/>
                    </a:lnTo>
                    <a:lnTo>
                      <a:pt x="628" y="527"/>
                    </a:lnTo>
                    <a:lnTo>
                      <a:pt x="644" y="513"/>
                    </a:lnTo>
                    <a:lnTo>
                      <a:pt x="658" y="499"/>
                    </a:lnTo>
                    <a:lnTo>
                      <a:pt x="669" y="483"/>
                    </a:lnTo>
                    <a:lnTo>
                      <a:pt x="676" y="467"/>
                    </a:lnTo>
                    <a:lnTo>
                      <a:pt x="679" y="431"/>
                    </a:lnTo>
                    <a:lnTo>
                      <a:pt x="688" y="348"/>
                    </a:lnTo>
                    <a:lnTo>
                      <a:pt x="696" y="258"/>
                    </a:lnTo>
                    <a:lnTo>
                      <a:pt x="699" y="197"/>
                    </a:lnTo>
                    <a:lnTo>
                      <a:pt x="698" y="180"/>
                    </a:lnTo>
                    <a:lnTo>
                      <a:pt x="696" y="160"/>
                    </a:lnTo>
                    <a:lnTo>
                      <a:pt x="691" y="139"/>
                    </a:lnTo>
                    <a:lnTo>
                      <a:pt x="685" y="119"/>
                    </a:lnTo>
                    <a:lnTo>
                      <a:pt x="677" y="98"/>
                    </a:lnTo>
                    <a:lnTo>
                      <a:pt x="667" y="77"/>
                    </a:lnTo>
                    <a:lnTo>
                      <a:pt x="653" y="60"/>
                    </a:lnTo>
                    <a:lnTo>
                      <a:pt x="637" y="44"/>
                    </a:lnTo>
                    <a:lnTo>
                      <a:pt x="609" y="38"/>
                    </a:lnTo>
                    <a:lnTo>
                      <a:pt x="580" y="33"/>
                    </a:lnTo>
                    <a:lnTo>
                      <a:pt x="553" y="31"/>
                    </a:lnTo>
                    <a:lnTo>
                      <a:pt x="525" y="30"/>
                    </a:lnTo>
                    <a:lnTo>
                      <a:pt x="498" y="30"/>
                    </a:lnTo>
                    <a:lnTo>
                      <a:pt x="470" y="31"/>
                    </a:lnTo>
                    <a:lnTo>
                      <a:pt x="441" y="35"/>
                    </a:lnTo>
                    <a:lnTo>
                      <a:pt x="415" y="38"/>
                    </a:lnTo>
                    <a:lnTo>
                      <a:pt x="387" y="44"/>
                    </a:lnTo>
                    <a:lnTo>
                      <a:pt x="360" y="50"/>
                    </a:lnTo>
                    <a:lnTo>
                      <a:pt x="333" y="58"/>
                    </a:lnTo>
                    <a:lnTo>
                      <a:pt x="307" y="66"/>
                    </a:lnTo>
                    <a:lnTo>
                      <a:pt x="281" y="75"/>
                    </a:lnTo>
                    <a:lnTo>
                      <a:pt x="256" y="84"/>
                    </a:lnTo>
                    <a:lnTo>
                      <a:pt x="230" y="94"/>
                    </a:lnTo>
                    <a:lnTo>
                      <a:pt x="206" y="106"/>
                    </a:lnTo>
                    <a:lnTo>
                      <a:pt x="170" y="126"/>
                    </a:lnTo>
                    <a:lnTo>
                      <a:pt x="143" y="146"/>
                    </a:lnTo>
                    <a:lnTo>
                      <a:pt x="123" y="167"/>
                    </a:lnTo>
                    <a:lnTo>
                      <a:pt x="109" y="189"/>
                    </a:lnTo>
                    <a:lnTo>
                      <a:pt x="99" y="211"/>
                    </a:lnTo>
                    <a:lnTo>
                      <a:pt x="91" y="235"/>
                    </a:lnTo>
                    <a:lnTo>
                      <a:pt x="83" y="259"/>
                    </a:lnTo>
                    <a:lnTo>
                      <a:pt x="73" y="285"/>
                    </a:lnTo>
                    <a:lnTo>
                      <a:pt x="45" y="465"/>
                    </a:lnTo>
                    <a:lnTo>
                      <a:pt x="46" y="491"/>
                    </a:lnTo>
                    <a:lnTo>
                      <a:pt x="48" y="516"/>
                    </a:lnTo>
                    <a:lnTo>
                      <a:pt x="52" y="541"/>
                    </a:lnTo>
                    <a:lnTo>
                      <a:pt x="56" y="566"/>
                    </a:lnTo>
                    <a:lnTo>
                      <a:pt x="64" y="588"/>
                    </a:lnTo>
                    <a:lnTo>
                      <a:pt x="76" y="608"/>
                    </a:lnTo>
                    <a:lnTo>
                      <a:pt x="91" y="627"/>
                    </a:lnTo>
                    <a:lnTo>
                      <a:pt x="111" y="641"/>
                    </a:lnTo>
                    <a:lnTo>
                      <a:pt x="128" y="647"/>
                    </a:lnTo>
                    <a:lnTo>
                      <a:pt x="144" y="653"/>
                    </a:lnTo>
                    <a:lnTo>
                      <a:pt x="160" y="658"/>
                    </a:lnTo>
                    <a:lnTo>
                      <a:pt x="174" y="661"/>
                    </a:lnTo>
                    <a:lnTo>
                      <a:pt x="188" y="665"/>
                    </a:lnTo>
                    <a:lnTo>
                      <a:pt x="202" y="667"/>
                    </a:lnTo>
                    <a:lnTo>
                      <a:pt x="214" y="668"/>
                    </a:lnTo>
                    <a:lnTo>
                      <a:pt x="227" y="668"/>
                    </a:lnTo>
                    <a:lnTo>
                      <a:pt x="238" y="668"/>
                    </a:lnTo>
                    <a:lnTo>
                      <a:pt x="251" y="668"/>
                    </a:lnTo>
                    <a:lnTo>
                      <a:pt x="263" y="667"/>
                    </a:lnTo>
                    <a:lnTo>
                      <a:pt x="275" y="665"/>
                    </a:lnTo>
                    <a:lnTo>
                      <a:pt x="288" y="662"/>
                    </a:lnTo>
                    <a:lnTo>
                      <a:pt x="301" y="659"/>
                    </a:lnTo>
                    <a:lnTo>
                      <a:pt x="314" y="656"/>
                    </a:lnTo>
                    <a:lnTo>
                      <a:pt x="329" y="652"/>
                    </a:lnTo>
                    <a:lnTo>
                      <a:pt x="333" y="657"/>
                    </a:lnTo>
                    <a:lnTo>
                      <a:pt x="333" y="664"/>
                    </a:lnTo>
                    <a:lnTo>
                      <a:pt x="331" y="672"/>
                    </a:lnTo>
                    <a:lnTo>
                      <a:pt x="329" y="677"/>
                    </a:lnTo>
                    <a:lnTo>
                      <a:pt x="316" y="682"/>
                    </a:lnTo>
                    <a:lnTo>
                      <a:pt x="302" y="686"/>
                    </a:lnTo>
                    <a:lnTo>
                      <a:pt x="289" y="690"/>
                    </a:lnTo>
                    <a:lnTo>
                      <a:pt x="276" y="692"/>
                    </a:lnTo>
                    <a:lnTo>
                      <a:pt x="264" y="695"/>
                    </a:lnTo>
                    <a:lnTo>
                      <a:pt x="251" y="697"/>
                    </a:lnTo>
                    <a:lnTo>
                      <a:pt x="238" y="699"/>
                    </a:lnTo>
                    <a:lnTo>
                      <a:pt x="226" y="699"/>
                    </a:lnTo>
                    <a:lnTo>
                      <a:pt x="213" y="700"/>
                    </a:lnTo>
                    <a:lnTo>
                      <a:pt x="202" y="700"/>
                    </a:lnTo>
                    <a:lnTo>
                      <a:pt x="189" y="699"/>
                    </a:lnTo>
                    <a:lnTo>
                      <a:pt x="176" y="698"/>
                    </a:lnTo>
                    <a:lnTo>
                      <a:pt x="164" y="696"/>
                    </a:lnTo>
                    <a:lnTo>
                      <a:pt x="150" y="694"/>
                    </a:lnTo>
                    <a:lnTo>
                      <a:pt x="137" y="690"/>
                    </a:lnTo>
                    <a:lnTo>
                      <a:pt x="123" y="687"/>
                    </a:lnTo>
                    <a:lnTo>
                      <a:pt x="106" y="680"/>
                    </a:lnTo>
                    <a:lnTo>
                      <a:pt x="88" y="672"/>
                    </a:lnTo>
                    <a:lnTo>
                      <a:pt x="71" y="661"/>
                    </a:lnTo>
                    <a:lnTo>
                      <a:pt x="55" y="650"/>
                    </a:lnTo>
                    <a:lnTo>
                      <a:pt x="40" y="636"/>
                    </a:lnTo>
                    <a:lnTo>
                      <a:pt x="28" y="621"/>
                    </a:lnTo>
                    <a:lnTo>
                      <a:pt x="18" y="605"/>
                    </a:lnTo>
                    <a:lnTo>
                      <a:pt x="10" y="586"/>
                    </a:lnTo>
                    <a:lnTo>
                      <a:pt x="2" y="531"/>
                    </a:lnTo>
                    <a:lnTo>
                      <a:pt x="0" y="476"/>
                    </a:lnTo>
                    <a:lnTo>
                      <a:pt x="1" y="421"/>
                    </a:lnTo>
                    <a:lnTo>
                      <a:pt x="7" y="365"/>
                    </a:lnTo>
                    <a:lnTo>
                      <a:pt x="16" y="311"/>
                    </a:lnTo>
                    <a:lnTo>
                      <a:pt x="29" y="258"/>
                    </a:lnTo>
                    <a:lnTo>
                      <a:pt x="44" y="206"/>
                    </a:lnTo>
                    <a:lnTo>
                      <a:pt x="62" y="157"/>
                    </a:lnTo>
                    <a:lnTo>
                      <a:pt x="71" y="142"/>
                    </a:lnTo>
                    <a:lnTo>
                      <a:pt x="81" y="129"/>
                    </a:lnTo>
                    <a:lnTo>
                      <a:pt x="90" y="118"/>
                    </a:lnTo>
                    <a:lnTo>
                      <a:pt x="99" y="107"/>
                    </a:lnTo>
                    <a:lnTo>
                      <a:pt x="109" y="99"/>
                    </a:lnTo>
                    <a:lnTo>
                      <a:pt x="120" y="91"/>
                    </a:lnTo>
                    <a:lnTo>
                      <a:pt x="131" y="84"/>
                    </a:lnTo>
                    <a:lnTo>
                      <a:pt x="143" y="78"/>
                    </a:lnTo>
                    <a:lnTo>
                      <a:pt x="155" y="73"/>
                    </a:lnTo>
                    <a:lnTo>
                      <a:pt x="169" y="68"/>
                    </a:lnTo>
                    <a:lnTo>
                      <a:pt x="183" y="63"/>
                    </a:lnTo>
                    <a:lnTo>
                      <a:pt x="199" y="59"/>
                    </a:lnTo>
                    <a:lnTo>
                      <a:pt x="215" y="54"/>
                    </a:lnTo>
                    <a:lnTo>
                      <a:pt x="233" y="50"/>
                    </a:lnTo>
                    <a:lnTo>
                      <a:pt x="252" y="45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1" y="38"/>
                    </a:lnTo>
                    <a:lnTo>
                      <a:pt x="290" y="36"/>
                    </a:lnTo>
                    <a:lnTo>
                      <a:pt x="303" y="33"/>
                    </a:lnTo>
                    <a:lnTo>
                      <a:pt x="319" y="30"/>
                    </a:lnTo>
                    <a:lnTo>
                      <a:pt x="336" y="26"/>
                    </a:lnTo>
                    <a:lnTo>
                      <a:pt x="355" y="23"/>
                    </a:lnTo>
                    <a:lnTo>
                      <a:pt x="375" y="20"/>
                    </a:lnTo>
                    <a:lnTo>
                      <a:pt x="397" y="16"/>
                    </a:lnTo>
                    <a:lnTo>
                      <a:pt x="418" y="13"/>
                    </a:lnTo>
                    <a:lnTo>
                      <a:pt x="440" y="9"/>
                    </a:lnTo>
                    <a:lnTo>
                      <a:pt x="461" y="6"/>
                    </a:lnTo>
                    <a:lnTo>
                      <a:pt x="481" y="3"/>
                    </a:lnTo>
                    <a:lnTo>
                      <a:pt x="500" y="1"/>
                    </a:lnTo>
                    <a:lnTo>
                      <a:pt x="516" y="0"/>
                    </a:lnTo>
                    <a:lnTo>
                      <a:pt x="531" y="0"/>
                    </a:lnTo>
                    <a:lnTo>
                      <a:pt x="556" y="0"/>
                    </a:lnTo>
                    <a:lnTo>
                      <a:pt x="582" y="2"/>
                    </a:lnTo>
                    <a:lnTo>
                      <a:pt x="606" y="7"/>
                    </a:lnTo>
                    <a:lnTo>
                      <a:pt x="629" y="13"/>
                    </a:lnTo>
                    <a:lnTo>
                      <a:pt x="650" y="22"/>
                    </a:lnTo>
                    <a:lnTo>
                      <a:pt x="668" y="33"/>
                    </a:lnTo>
                    <a:lnTo>
                      <a:pt x="685" y="50"/>
                    </a:lnTo>
                    <a:lnTo>
                      <a:pt x="699" y="69"/>
                    </a:lnTo>
                    <a:lnTo>
                      <a:pt x="711" y="98"/>
                    </a:lnTo>
                    <a:lnTo>
                      <a:pt x="718" y="131"/>
                    </a:lnTo>
                    <a:lnTo>
                      <a:pt x="721" y="169"/>
                    </a:lnTo>
                    <a:lnTo>
                      <a:pt x="722" y="209"/>
                    </a:lnTo>
                    <a:lnTo>
                      <a:pt x="722" y="249"/>
                    </a:lnTo>
                    <a:lnTo>
                      <a:pt x="720" y="289"/>
                    </a:lnTo>
                    <a:lnTo>
                      <a:pt x="719" y="327"/>
                    </a:lnTo>
                    <a:lnTo>
                      <a:pt x="719" y="362"/>
                    </a:lnTo>
                    <a:lnTo>
                      <a:pt x="716" y="391"/>
                    </a:lnTo>
                    <a:lnTo>
                      <a:pt x="715" y="417"/>
                    </a:lnTo>
                    <a:lnTo>
                      <a:pt x="713" y="445"/>
                    </a:lnTo>
                    <a:lnTo>
                      <a:pt x="708" y="470"/>
                    </a:lnTo>
                    <a:lnTo>
                      <a:pt x="700" y="494"/>
                    </a:lnTo>
                    <a:lnTo>
                      <a:pt x="689" y="516"/>
                    </a:lnTo>
                    <a:lnTo>
                      <a:pt x="673" y="537"/>
                    </a:lnTo>
                    <a:lnTo>
                      <a:pt x="650" y="555"/>
                    </a:lnTo>
                    <a:lnTo>
                      <a:pt x="638" y="562"/>
                    </a:lnTo>
                    <a:lnTo>
                      <a:pt x="625" y="570"/>
                    </a:lnTo>
                    <a:lnTo>
                      <a:pt x="614" y="577"/>
                    </a:lnTo>
                    <a:lnTo>
                      <a:pt x="602" y="584"/>
                    </a:lnTo>
                    <a:lnTo>
                      <a:pt x="590" y="592"/>
                    </a:lnTo>
                    <a:lnTo>
                      <a:pt x="578" y="598"/>
                    </a:lnTo>
                    <a:lnTo>
                      <a:pt x="565" y="604"/>
                    </a:lnTo>
                    <a:lnTo>
                      <a:pt x="553" y="609"/>
                    </a:lnTo>
                    <a:lnTo>
                      <a:pt x="503" y="903"/>
                    </a:lnTo>
                    <a:lnTo>
                      <a:pt x="478" y="903"/>
                    </a:lnTo>
                    <a:lnTo>
                      <a:pt x="589" y="215"/>
                    </a:lnTo>
                    <a:lnTo>
                      <a:pt x="577" y="213"/>
                    </a:lnTo>
                    <a:lnTo>
                      <a:pt x="561" y="213"/>
                    </a:lnTo>
                    <a:lnTo>
                      <a:pt x="542" y="215"/>
                    </a:lnTo>
                    <a:lnTo>
                      <a:pt x="522" y="219"/>
                    </a:lnTo>
                    <a:lnTo>
                      <a:pt x="500" y="225"/>
                    </a:lnTo>
                    <a:lnTo>
                      <a:pt x="481" y="230"/>
                    </a:lnTo>
                    <a:lnTo>
                      <a:pt x="465" y="235"/>
                    </a:lnTo>
                    <a:lnTo>
                      <a:pt x="454" y="241"/>
                    </a:lnTo>
                    <a:lnTo>
                      <a:pt x="356" y="9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21" name="Freeform 65"/>
              <p:cNvSpPr>
                <a:spLocks/>
              </p:cNvSpPr>
              <p:nvPr/>
            </p:nvSpPr>
            <p:spPr bwMode="auto">
              <a:xfrm>
                <a:off x="3162" y="3260"/>
                <a:ext cx="214" cy="263"/>
              </a:xfrm>
              <a:custGeom>
                <a:avLst/>
                <a:gdLst>
                  <a:gd name="T0" fmla="*/ 51 w 428"/>
                  <a:gd name="T1" fmla="*/ 1 h 526"/>
                  <a:gd name="T2" fmla="*/ 46 w 428"/>
                  <a:gd name="T3" fmla="*/ 2 h 526"/>
                  <a:gd name="T4" fmla="*/ 42 w 428"/>
                  <a:gd name="T5" fmla="*/ 3 h 526"/>
                  <a:gd name="T6" fmla="*/ 37 w 428"/>
                  <a:gd name="T7" fmla="*/ 5 h 526"/>
                  <a:gd name="T8" fmla="*/ 33 w 428"/>
                  <a:gd name="T9" fmla="*/ 6 h 526"/>
                  <a:gd name="T10" fmla="*/ 28 w 428"/>
                  <a:gd name="T11" fmla="*/ 8 h 526"/>
                  <a:gd name="T12" fmla="*/ 24 w 428"/>
                  <a:gd name="T13" fmla="*/ 9 h 526"/>
                  <a:gd name="T14" fmla="*/ 20 w 428"/>
                  <a:gd name="T15" fmla="*/ 11 h 526"/>
                  <a:gd name="T16" fmla="*/ 14 w 428"/>
                  <a:gd name="T17" fmla="*/ 14 h 526"/>
                  <a:gd name="T18" fmla="*/ 10 w 428"/>
                  <a:gd name="T19" fmla="*/ 21 h 526"/>
                  <a:gd name="T20" fmla="*/ 7 w 428"/>
                  <a:gd name="T21" fmla="*/ 28 h 526"/>
                  <a:gd name="T22" fmla="*/ 6 w 428"/>
                  <a:gd name="T23" fmla="*/ 36 h 526"/>
                  <a:gd name="T24" fmla="*/ 5 w 428"/>
                  <a:gd name="T25" fmla="*/ 66 h 526"/>
                  <a:gd name="T26" fmla="*/ 3 w 428"/>
                  <a:gd name="T27" fmla="*/ 66 h 526"/>
                  <a:gd name="T28" fmla="*/ 2 w 428"/>
                  <a:gd name="T29" fmla="*/ 66 h 526"/>
                  <a:gd name="T30" fmla="*/ 1 w 428"/>
                  <a:gd name="T31" fmla="*/ 65 h 526"/>
                  <a:gd name="T32" fmla="*/ 1 w 428"/>
                  <a:gd name="T33" fmla="*/ 65 h 526"/>
                  <a:gd name="T34" fmla="*/ 0 w 428"/>
                  <a:gd name="T35" fmla="*/ 51 h 526"/>
                  <a:gd name="T36" fmla="*/ 1 w 428"/>
                  <a:gd name="T37" fmla="*/ 38 h 526"/>
                  <a:gd name="T38" fmla="*/ 3 w 428"/>
                  <a:gd name="T39" fmla="*/ 25 h 526"/>
                  <a:gd name="T40" fmla="*/ 10 w 428"/>
                  <a:gd name="T41" fmla="*/ 14 h 526"/>
                  <a:gd name="T42" fmla="*/ 13 w 428"/>
                  <a:gd name="T43" fmla="*/ 11 h 526"/>
                  <a:gd name="T44" fmla="*/ 18 w 428"/>
                  <a:gd name="T45" fmla="*/ 9 h 526"/>
                  <a:gd name="T46" fmla="*/ 23 w 428"/>
                  <a:gd name="T47" fmla="*/ 7 h 526"/>
                  <a:gd name="T48" fmla="*/ 27 w 428"/>
                  <a:gd name="T49" fmla="*/ 6 h 526"/>
                  <a:gd name="T50" fmla="*/ 31 w 428"/>
                  <a:gd name="T51" fmla="*/ 4 h 526"/>
                  <a:gd name="T52" fmla="*/ 37 w 428"/>
                  <a:gd name="T53" fmla="*/ 3 h 526"/>
                  <a:gd name="T54" fmla="*/ 42 w 428"/>
                  <a:gd name="T55" fmla="*/ 2 h 526"/>
                  <a:gd name="T56" fmla="*/ 46 w 428"/>
                  <a:gd name="T57" fmla="*/ 1 h 526"/>
                  <a:gd name="T58" fmla="*/ 48 w 428"/>
                  <a:gd name="T59" fmla="*/ 1 h 526"/>
                  <a:gd name="T60" fmla="*/ 50 w 428"/>
                  <a:gd name="T61" fmla="*/ 1 h 526"/>
                  <a:gd name="T62" fmla="*/ 52 w 428"/>
                  <a:gd name="T63" fmla="*/ 1 h 526"/>
                  <a:gd name="T64" fmla="*/ 54 w 428"/>
                  <a:gd name="T65" fmla="*/ 0 h 52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8"/>
                  <a:gd name="T100" fmla="*/ 0 h 526"/>
                  <a:gd name="T101" fmla="*/ 428 w 428"/>
                  <a:gd name="T102" fmla="*/ 526 h 52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8" h="526">
                    <a:moveTo>
                      <a:pt x="428" y="0"/>
                    </a:moveTo>
                    <a:lnTo>
                      <a:pt x="407" y="5"/>
                    </a:lnTo>
                    <a:lnTo>
                      <a:pt x="388" y="11"/>
                    </a:lnTo>
                    <a:lnTo>
                      <a:pt x="368" y="17"/>
                    </a:lnTo>
                    <a:lnTo>
                      <a:pt x="349" y="23"/>
                    </a:lnTo>
                    <a:lnTo>
                      <a:pt x="330" y="28"/>
                    </a:lnTo>
                    <a:lnTo>
                      <a:pt x="312" y="34"/>
                    </a:lnTo>
                    <a:lnTo>
                      <a:pt x="295" y="41"/>
                    </a:lnTo>
                    <a:lnTo>
                      <a:pt x="276" y="47"/>
                    </a:lnTo>
                    <a:lnTo>
                      <a:pt x="259" y="53"/>
                    </a:lnTo>
                    <a:lnTo>
                      <a:pt x="242" y="60"/>
                    </a:lnTo>
                    <a:lnTo>
                      <a:pt x="225" y="65"/>
                    </a:lnTo>
                    <a:lnTo>
                      <a:pt x="208" y="71"/>
                    </a:lnTo>
                    <a:lnTo>
                      <a:pt x="191" y="78"/>
                    </a:lnTo>
                    <a:lnTo>
                      <a:pt x="175" y="84"/>
                    </a:lnTo>
                    <a:lnTo>
                      <a:pt x="157" y="91"/>
                    </a:lnTo>
                    <a:lnTo>
                      <a:pt x="141" y="96"/>
                    </a:lnTo>
                    <a:lnTo>
                      <a:pt x="115" y="116"/>
                    </a:lnTo>
                    <a:lnTo>
                      <a:pt x="94" y="140"/>
                    </a:lnTo>
                    <a:lnTo>
                      <a:pt x="78" y="167"/>
                    </a:lnTo>
                    <a:lnTo>
                      <a:pt x="66" y="197"/>
                    </a:lnTo>
                    <a:lnTo>
                      <a:pt x="57" y="228"/>
                    </a:lnTo>
                    <a:lnTo>
                      <a:pt x="50" y="260"/>
                    </a:lnTo>
                    <a:lnTo>
                      <a:pt x="45" y="292"/>
                    </a:lnTo>
                    <a:lnTo>
                      <a:pt x="39" y="323"/>
                    </a:lnTo>
                    <a:lnTo>
                      <a:pt x="35" y="525"/>
                    </a:lnTo>
                    <a:lnTo>
                      <a:pt x="32" y="526"/>
                    </a:lnTo>
                    <a:lnTo>
                      <a:pt x="27" y="526"/>
                    </a:lnTo>
                    <a:lnTo>
                      <a:pt x="22" y="525"/>
                    </a:lnTo>
                    <a:lnTo>
                      <a:pt x="16" y="524"/>
                    </a:lnTo>
                    <a:lnTo>
                      <a:pt x="10" y="522"/>
                    </a:lnTo>
                    <a:lnTo>
                      <a:pt x="5" y="520"/>
                    </a:lnTo>
                    <a:lnTo>
                      <a:pt x="2" y="518"/>
                    </a:lnTo>
                    <a:lnTo>
                      <a:pt x="1" y="518"/>
                    </a:lnTo>
                    <a:lnTo>
                      <a:pt x="0" y="465"/>
                    </a:lnTo>
                    <a:lnTo>
                      <a:pt x="0" y="412"/>
                    </a:lnTo>
                    <a:lnTo>
                      <a:pt x="2" y="358"/>
                    </a:lnTo>
                    <a:lnTo>
                      <a:pt x="7" y="306"/>
                    </a:lnTo>
                    <a:lnTo>
                      <a:pt x="16" y="254"/>
                    </a:lnTo>
                    <a:lnTo>
                      <a:pt x="30" y="205"/>
                    </a:lnTo>
                    <a:lnTo>
                      <a:pt x="49" y="159"/>
                    </a:lnTo>
                    <a:lnTo>
                      <a:pt x="76" y="115"/>
                    </a:lnTo>
                    <a:lnTo>
                      <a:pt x="92" y="105"/>
                    </a:lnTo>
                    <a:lnTo>
                      <a:pt x="109" y="94"/>
                    </a:lnTo>
                    <a:lnTo>
                      <a:pt x="126" y="85"/>
                    </a:lnTo>
                    <a:lnTo>
                      <a:pt x="144" y="77"/>
                    </a:lnTo>
                    <a:lnTo>
                      <a:pt x="161" y="69"/>
                    </a:lnTo>
                    <a:lnTo>
                      <a:pt x="179" y="61"/>
                    </a:lnTo>
                    <a:lnTo>
                      <a:pt x="198" y="54"/>
                    </a:lnTo>
                    <a:lnTo>
                      <a:pt x="216" y="48"/>
                    </a:lnTo>
                    <a:lnTo>
                      <a:pt x="235" y="41"/>
                    </a:lnTo>
                    <a:lnTo>
                      <a:pt x="253" y="37"/>
                    </a:lnTo>
                    <a:lnTo>
                      <a:pt x="272" y="31"/>
                    </a:lnTo>
                    <a:lnTo>
                      <a:pt x="291" y="25"/>
                    </a:lnTo>
                    <a:lnTo>
                      <a:pt x="310" y="20"/>
                    </a:lnTo>
                    <a:lnTo>
                      <a:pt x="329" y="16"/>
                    </a:lnTo>
                    <a:lnTo>
                      <a:pt x="348" y="11"/>
                    </a:lnTo>
                    <a:lnTo>
                      <a:pt x="367" y="7"/>
                    </a:lnTo>
                    <a:lnTo>
                      <a:pt x="375" y="5"/>
                    </a:lnTo>
                    <a:lnTo>
                      <a:pt x="382" y="4"/>
                    </a:lnTo>
                    <a:lnTo>
                      <a:pt x="390" y="3"/>
                    </a:lnTo>
                    <a:lnTo>
                      <a:pt x="398" y="3"/>
                    </a:lnTo>
                    <a:lnTo>
                      <a:pt x="405" y="2"/>
                    </a:lnTo>
                    <a:lnTo>
                      <a:pt x="413" y="1"/>
                    </a:lnTo>
                    <a:lnTo>
                      <a:pt x="420" y="1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22" name="Freeform 66"/>
              <p:cNvSpPr>
                <a:spLocks/>
              </p:cNvSpPr>
              <p:nvPr/>
            </p:nvSpPr>
            <p:spPr bwMode="auto">
              <a:xfrm>
                <a:off x="3293" y="3347"/>
                <a:ext cx="64" cy="331"/>
              </a:xfrm>
              <a:custGeom>
                <a:avLst/>
                <a:gdLst>
                  <a:gd name="T0" fmla="*/ 0 w 128"/>
                  <a:gd name="T1" fmla="*/ 83 h 661"/>
                  <a:gd name="T2" fmla="*/ 9 w 128"/>
                  <a:gd name="T3" fmla="*/ 27 h 661"/>
                  <a:gd name="T4" fmla="*/ 14 w 128"/>
                  <a:gd name="T5" fmla="*/ 1 h 661"/>
                  <a:gd name="T6" fmla="*/ 14 w 128"/>
                  <a:gd name="T7" fmla="*/ 1 h 661"/>
                  <a:gd name="T8" fmla="*/ 14 w 128"/>
                  <a:gd name="T9" fmla="*/ 0 h 661"/>
                  <a:gd name="T10" fmla="*/ 15 w 128"/>
                  <a:gd name="T11" fmla="*/ 0 h 661"/>
                  <a:gd name="T12" fmla="*/ 16 w 128"/>
                  <a:gd name="T13" fmla="*/ 0 h 661"/>
                  <a:gd name="T14" fmla="*/ 11 w 128"/>
                  <a:gd name="T15" fmla="*/ 28 h 661"/>
                  <a:gd name="T16" fmla="*/ 2 w 128"/>
                  <a:gd name="T17" fmla="*/ 83 h 661"/>
                  <a:gd name="T18" fmla="*/ 0 w 128"/>
                  <a:gd name="T19" fmla="*/ 83 h 6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661"/>
                  <a:gd name="T32" fmla="*/ 128 w 128"/>
                  <a:gd name="T33" fmla="*/ 661 h 6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661">
                    <a:moveTo>
                      <a:pt x="0" y="661"/>
                    </a:moveTo>
                    <a:lnTo>
                      <a:pt x="74" y="215"/>
                    </a:lnTo>
                    <a:lnTo>
                      <a:pt x="113" y="6"/>
                    </a:lnTo>
                    <a:lnTo>
                      <a:pt x="114" y="1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92" y="222"/>
                    </a:lnTo>
                    <a:lnTo>
                      <a:pt x="20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23" name="Freeform 67"/>
              <p:cNvSpPr>
                <a:spLocks/>
              </p:cNvSpPr>
              <p:nvPr/>
            </p:nvSpPr>
            <p:spPr bwMode="auto">
              <a:xfrm>
                <a:off x="2649" y="2775"/>
                <a:ext cx="44" cy="198"/>
              </a:xfrm>
              <a:custGeom>
                <a:avLst/>
                <a:gdLst>
                  <a:gd name="T0" fmla="*/ 11 w 88"/>
                  <a:gd name="T1" fmla="*/ 50 h 395"/>
                  <a:gd name="T2" fmla="*/ 10 w 88"/>
                  <a:gd name="T3" fmla="*/ 0 h 395"/>
                  <a:gd name="T4" fmla="*/ 0 w 88"/>
                  <a:gd name="T5" fmla="*/ 1 h 395"/>
                  <a:gd name="T6" fmla="*/ 1 w 88"/>
                  <a:gd name="T7" fmla="*/ 50 h 395"/>
                  <a:gd name="T8" fmla="*/ 11 w 88"/>
                  <a:gd name="T9" fmla="*/ 50 h 3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395"/>
                  <a:gd name="T17" fmla="*/ 88 w 88"/>
                  <a:gd name="T18" fmla="*/ 395 h 3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395">
                    <a:moveTo>
                      <a:pt x="88" y="394"/>
                    </a:moveTo>
                    <a:lnTo>
                      <a:pt x="79" y="0"/>
                    </a:lnTo>
                    <a:lnTo>
                      <a:pt x="0" y="1"/>
                    </a:lnTo>
                    <a:lnTo>
                      <a:pt x="9" y="395"/>
                    </a:lnTo>
                    <a:lnTo>
                      <a:pt x="88" y="394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24" name="Freeform 68"/>
              <p:cNvSpPr>
                <a:spLocks/>
              </p:cNvSpPr>
              <p:nvPr/>
            </p:nvSpPr>
            <p:spPr bwMode="auto">
              <a:xfrm>
                <a:off x="2705" y="2698"/>
                <a:ext cx="45" cy="273"/>
              </a:xfrm>
              <a:custGeom>
                <a:avLst/>
                <a:gdLst>
                  <a:gd name="T0" fmla="*/ 11 w 90"/>
                  <a:gd name="T1" fmla="*/ 68 h 545"/>
                  <a:gd name="T2" fmla="*/ 10 w 90"/>
                  <a:gd name="T3" fmla="*/ 0 h 545"/>
                  <a:gd name="T4" fmla="*/ 0 w 90"/>
                  <a:gd name="T5" fmla="*/ 1 h 545"/>
                  <a:gd name="T6" fmla="*/ 1 w 90"/>
                  <a:gd name="T7" fmla="*/ 69 h 545"/>
                  <a:gd name="T8" fmla="*/ 11 w 90"/>
                  <a:gd name="T9" fmla="*/ 68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545"/>
                  <a:gd name="T17" fmla="*/ 90 w 90"/>
                  <a:gd name="T18" fmla="*/ 545 h 5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545">
                    <a:moveTo>
                      <a:pt x="90" y="543"/>
                    </a:moveTo>
                    <a:lnTo>
                      <a:pt x="80" y="0"/>
                    </a:lnTo>
                    <a:lnTo>
                      <a:pt x="0" y="2"/>
                    </a:lnTo>
                    <a:lnTo>
                      <a:pt x="9" y="545"/>
                    </a:lnTo>
                    <a:lnTo>
                      <a:pt x="90" y="543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325" name="Freeform 69"/>
              <p:cNvSpPr>
                <a:spLocks/>
              </p:cNvSpPr>
              <p:nvPr/>
            </p:nvSpPr>
            <p:spPr bwMode="auto">
              <a:xfrm>
                <a:off x="2760" y="2743"/>
                <a:ext cx="45" cy="225"/>
              </a:xfrm>
              <a:custGeom>
                <a:avLst/>
                <a:gdLst>
                  <a:gd name="T0" fmla="*/ 11 w 90"/>
                  <a:gd name="T1" fmla="*/ 56 h 450"/>
                  <a:gd name="T2" fmla="*/ 10 w 90"/>
                  <a:gd name="T3" fmla="*/ 0 h 450"/>
                  <a:gd name="T4" fmla="*/ 0 w 90"/>
                  <a:gd name="T5" fmla="*/ 1 h 450"/>
                  <a:gd name="T6" fmla="*/ 1 w 90"/>
                  <a:gd name="T7" fmla="*/ 56 h 450"/>
                  <a:gd name="T8" fmla="*/ 11 w 90"/>
                  <a:gd name="T9" fmla="*/ 56 h 4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450"/>
                  <a:gd name="T17" fmla="*/ 90 w 90"/>
                  <a:gd name="T18" fmla="*/ 450 h 4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450">
                    <a:moveTo>
                      <a:pt x="90" y="448"/>
                    </a:moveTo>
                    <a:lnTo>
                      <a:pt x="79" y="0"/>
                    </a:lnTo>
                    <a:lnTo>
                      <a:pt x="0" y="3"/>
                    </a:lnTo>
                    <a:lnTo>
                      <a:pt x="9" y="450"/>
                    </a:lnTo>
                    <a:lnTo>
                      <a:pt x="90" y="448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</p:grpSp>
        <p:grpSp>
          <p:nvGrpSpPr>
            <p:cNvPr id="7179" name="Group 70"/>
            <p:cNvGrpSpPr>
              <a:grpSpLocks/>
            </p:cNvGrpSpPr>
            <p:nvPr/>
          </p:nvGrpSpPr>
          <p:grpSpPr bwMode="auto">
            <a:xfrm>
              <a:off x="3628" y="1390"/>
              <a:ext cx="729" cy="737"/>
              <a:chOff x="1950" y="2534"/>
              <a:chExt cx="1547" cy="1277"/>
            </a:xfrm>
          </p:grpSpPr>
          <p:sp>
            <p:nvSpPr>
              <p:cNvPr id="7258" name="AutoShape 71"/>
              <p:cNvSpPr>
                <a:spLocks noChangeAspect="1" noChangeArrowheads="1" noTextEdit="1"/>
              </p:cNvSpPr>
              <p:nvPr/>
            </p:nvSpPr>
            <p:spPr bwMode="auto">
              <a:xfrm>
                <a:off x="1950" y="2537"/>
                <a:ext cx="1440" cy="1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9" name="AutoShape 72"/>
              <p:cNvSpPr>
                <a:spLocks noChangeAspect="1" noChangeArrowheads="1" noTextEdit="1"/>
              </p:cNvSpPr>
              <p:nvPr/>
            </p:nvSpPr>
            <p:spPr bwMode="auto">
              <a:xfrm>
                <a:off x="2366" y="2534"/>
                <a:ext cx="1131" cy="1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60" name="Freeform 73"/>
              <p:cNvSpPr>
                <a:spLocks/>
              </p:cNvSpPr>
              <p:nvPr/>
            </p:nvSpPr>
            <p:spPr bwMode="auto">
              <a:xfrm>
                <a:off x="2145" y="3062"/>
                <a:ext cx="921" cy="399"/>
              </a:xfrm>
              <a:custGeom>
                <a:avLst/>
                <a:gdLst>
                  <a:gd name="T0" fmla="*/ 0 w 921"/>
                  <a:gd name="T1" fmla="*/ 190 h 399"/>
                  <a:gd name="T2" fmla="*/ 522 w 921"/>
                  <a:gd name="T3" fmla="*/ 399 h 399"/>
                  <a:gd name="T4" fmla="*/ 913 w 921"/>
                  <a:gd name="T5" fmla="*/ 251 h 399"/>
                  <a:gd name="T6" fmla="*/ 921 w 921"/>
                  <a:gd name="T7" fmla="*/ 85 h 399"/>
                  <a:gd name="T8" fmla="*/ 680 w 921"/>
                  <a:gd name="T9" fmla="*/ 0 h 399"/>
                  <a:gd name="T10" fmla="*/ 0 w 921"/>
                  <a:gd name="T11" fmla="*/ 190 h 3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21"/>
                  <a:gd name="T19" fmla="*/ 0 h 399"/>
                  <a:gd name="T20" fmla="*/ 921 w 921"/>
                  <a:gd name="T21" fmla="*/ 399 h 3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21" h="399">
                    <a:moveTo>
                      <a:pt x="0" y="190"/>
                    </a:moveTo>
                    <a:lnTo>
                      <a:pt x="522" y="399"/>
                    </a:lnTo>
                    <a:lnTo>
                      <a:pt x="913" y="251"/>
                    </a:lnTo>
                    <a:lnTo>
                      <a:pt x="921" y="85"/>
                    </a:lnTo>
                    <a:lnTo>
                      <a:pt x="680" y="0"/>
                    </a:lnTo>
                    <a:lnTo>
                      <a:pt x="0" y="19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61" name="Freeform 74"/>
              <p:cNvSpPr>
                <a:spLocks/>
              </p:cNvSpPr>
              <p:nvPr/>
            </p:nvSpPr>
            <p:spPr bwMode="auto">
              <a:xfrm>
                <a:off x="3002" y="2631"/>
                <a:ext cx="338" cy="438"/>
              </a:xfrm>
              <a:custGeom>
                <a:avLst/>
                <a:gdLst>
                  <a:gd name="T0" fmla="*/ 67 w 676"/>
                  <a:gd name="T1" fmla="*/ 55 h 876"/>
                  <a:gd name="T2" fmla="*/ 68 w 676"/>
                  <a:gd name="T3" fmla="*/ 46 h 876"/>
                  <a:gd name="T4" fmla="*/ 68 w 676"/>
                  <a:gd name="T5" fmla="*/ 38 h 876"/>
                  <a:gd name="T6" fmla="*/ 67 w 676"/>
                  <a:gd name="T7" fmla="*/ 29 h 876"/>
                  <a:gd name="T8" fmla="*/ 63 w 676"/>
                  <a:gd name="T9" fmla="*/ 22 h 876"/>
                  <a:gd name="T10" fmla="*/ 60 w 676"/>
                  <a:gd name="T11" fmla="*/ 15 h 876"/>
                  <a:gd name="T12" fmla="*/ 55 w 676"/>
                  <a:gd name="T13" fmla="*/ 10 h 876"/>
                  <a:gd name="T14" fmla="*/ 50 w 676"/>
                  <a:gd name="T15" fmla="*/ 5 h 876"/>
                  <a:gd name="T16" fmla="*/ 44 w 676"/>
                  <a:gd name="T17" fmla="*/ 2 h 876"/>
                  <a:gd name="T18" fmla="*/ 38 w 676"/>
                  <a:gd name="T19" fmla="*/ 1 h 876"/>
                  <a:gd name="T20" fmla="*/ 30 w 676"/>
                  <a:gd name="T21" fmla="*/ 1 h 876"/>
                  <a:gd name="T22" fmla="*/ 24 w 676"/>
                  <a:gd name="T23" fmla="*/ 2 h 876"/>
                  <a:gd name="T24" fmla="*/ 18 w 676"/>
                  <a:gd name="T25" fmla="*/ 5 h 876"/>
                  <a:gd name="T26" fmla="*/ 12 w 676"/>
                  <a:gd name="T27" fmla="*/ 10 h 876"/>
                  <a:gd name="T28" fmla="*/ 7 w 676"/>
                  <a:gd name="T29" fmla="*/ 15 h 876"/>
                  <a:gd name="T30" fmla="*/ 5 w 676"/>
                  <a:gd name="T31" fmla="*/ 22 h 876"/>
                  <a:gd name="T32" fmla="*/ 1 w 676"/>
                  <a:gd name="T33" fmla="*/ 29 h 876"/>
                  <a:gd name="T34" fmla="*/ 1 w 676"/>
                  <a:gd name="T35" fmla="*/ 38 h 876"/>
                  <a:gd name="T36" fmla="*/ 1 w 676"/>
                  <a:gd name="T37" fmla="*/ 47 h 876"/>
                  <a:gd name="T38" fmla="*/ 1 w 676"/>
                  <a:gd name="T39" fmla="*/ 55 h 876"/>
                  <a:gd name="T40" fmla="*/ 3 w 676"/>
                  <a:gd name="T41" fmla="*/ 61 h 876"/>
                  <a:gd name="T42" fmla="*/ 7 w 676"/>
                  <a:gd name="T43" fmla="*/ 69 h 876"/>
                  <a:gd name="T44" fmla="*/ 11 w 676"/>
                  <a:gd name="T45" fmla="*/ 75 h 876"/>
                  <a:gd name="T46" fmla="*/ 17 w 676"/>
                  <a:gd name="T47" fmla="*/ 79 h 876"/>
                  <a:gd name="T48" fmla="*/ 22 w 676"/>
                  <a:gd name="T49" fmla="*/ 82 h 876"/>
                  <a:gd name="T50" fmla="*/ 29 w 676"/>
                  <a:gd name="T51" fmla="*/ 84 h 876"/>
                  <a:gd name="T52" fmla="*/ 34 w 676"/>
                  <a:gd name="T53" fmla="*/ 84 h 876"/>
                  <a:gd name="T54" fmla="*/ 35 w 676"/>
                  <a:gd name="T55" fmla="*/ 84 h 876"/>
                  <a:gd name="T56" fmla="*/ 37 w 676"/>
                  <a:gd name="T57" fmla="*/ 84 h 876"/>
                  <a:gd name="T58" fmla="*/ 38 w 676"/>
                  <a:gd name="T59" fmla="*/ 83 h 876"/>
                  <a:gd name="T60" fmla="*/ 35 w 676"/>
                  <a:gd name="T61" fmla="*/ 98 h 876"/>
                  <a:gd name="T62" fmla="*/ 36 w 676"/>
                  <a:gd name="T63" fmla="*/ 99 h 876"/>
                  <a:gd name="T64" fmla="*/ 40 w 676"/>
                  <a:gd name="T65" fmla="*/ 101 h 876"/>
                  <a:gd name="T66" fmla="*/ 44 w 676"/>
                  <a:gd name="T67" fmla="*/ 105 h 876"/>
                  <a:gd name="T68" fmla="*/ 51 w 676"/>
                  <a:gd name="T69" fmla="*/ 109 h 876"/>
                  <a:gd name="T70" fmla="*/ 55 w 676"/>
                  <a:gd name="T71" fmla="*/ 110 h 876"/>
                  <a:gd name="T72" fmla="*/ 59 w 676"/>
                  <a:gd name="T73" fmla="*/ 110 h 876"/>
                  <a:gd name="T74" fmla="*/ 62 w 676"/>
                  <a:gd name="T75" fmla="*/ 109 h 876"/>
                  <a:gd name="T76" fmla="*/ 67 w 676"/>
                  <a:gd name="T77" fmla="*/ 108 h 876"/>
                  <a:gd name="T78" fmla="*/ 70 w 676"/>
                  <a:gd name="T79" fmla="*/ 106 h 876"/>
                  <a:gd name="T80" fmla="*/ 73 w 676"/>
                  <a:gd name="T81" fmla="*/ 105 h 876"/>
                  <a:gd name="T82" fmla="*/ 76 w 676"/>
                  <a:gd name="T83" fmla="*/ 103 h 876"/>
                  <a:gd name="T84" fmla="*/ 78 w 676"/>
                  <a:gd name="T85" fmla="*/ 102 h 876"/>
                  <a:gd name="T86" fmla="*/ 80 w 676"/>
                  <a:gd name="T87" fmla="*/ 100 h 876"/>
                  <a:gd name="T88" fmla="*/ 83 w 676"/>
                  <a:gd name="T89" fmla="*/ 97 h 876"/>
                  <a:gd name="T90" fmla="*/ 84 w 676"/>
                  <a:gd name="T91" fmla="*/ 93 h 876"/>
                  <a:gd name="T92" fmla="*/ 85 w 676"/>
                  <a:gd name="T93" fmla="*/ 92 h 87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76"/>
                  <a:gd name="T142" fmla="*/ 0 h 876"/>
                  <a:gd name="T143" fmla="*/ 676 w 676"/>
                  <a:gd name="T144" fmla="*/ 876 h 87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76" h="876">
                    <a:moveTo>
                      <a:pt x="521" y="464"/>
                    </a:moveTo>
                    <a:lnTo>
                      <a:pt x="531" y="433"/>
                    </a:lnTo>
                    <a:lnTo>
                      <a:pt x="538" y="402"/>
                    </a:lnTo>
                    <a:lnTo>
                      <a:pt x="541" y="368"/>
                    </a:lnTo>
                    <a:lnTo>
                      <a:pt x="542" y="335"/>
                    </a:lnTo>
                    <a:lnTo>
                      <a:pt x="541" y="300"/>
                    </a:lnTo>
                    <a:lnTo>
                      <a:pt x="536" y="267"/>
                    </a:lnTo>
                    <a:lnTo>
                      <a:pt x="529" y="235"/>
                    </a:lnTo>
                    <a:lnTo>
                      <a:pt x="521" y="205"/>
                    </a:lnTo>
                    <a:lnTo>
                      <a:pt x="510" y="175"/>
                    </a:lnTo>
                    <a:lnTo>
                      <a:pt x="496" y="147"/>
                    </a:lnTo>
                    <a:lnTo>
                      <a:pt x="480" y="122"/>
                    </a:lnTo>
                    <a:lnTo>
                      <a:pt x="463" y="97"/>
                    </a:lnTo>
                    <a:lnTo>
                      <a:pt x="444" y="76"/>
                    </a:lnTo>
                    <a:lnTo>
                      <a:pt x="422" y="57"/>
                    </a:lnTo>
                    <a:lnTo>
                      <a:pt x="400" y="40"/>
                    </a:lnTo>
                    <a:lnTo>
                      <a:pt x="377" y="26"/>
                    </a:lnTo>
                    <a:lnTo>
                      <a:pt x="352" y="15"/>
                    </a:lnTo>
                    <a:lnTo>
                      <a:pt x="326" y="6"/>
                    </a:lnTo>
                    <a:lnTo>
                      <a:pt x="299" y="1"/>
                    </a:lnTo>
                    <a:lnTo>
                      <a:pt x="271" y="0"/>
                    </a:lnTo>
                    <a:lnTo>
                      <a:pt x="244" y="1"/>
                    </a:lnTo>
                    <a:lnTo>
                      <a:pt x="217" y="6"/>
                    </a:lnTo>
                    <a:lnTo>
                      <a:pt x="191" y="15"/>
                    </a:lnTo>
                    <a:lnTo>
                      <a:pt x="166" y="26"/>
                    </a:lnTo>
                    <a:lnTo>
                      <a:pt x="142" y="40"/>
                    </a:lnTo>
                    <a:lnTo>
                      <a:pt x="119" y="57"/>
                    </a:lnTo>
                    <a:lnTo>
                      <a:pt x="99" y="76"/>
                    </a:lnTo>
                    <a:lnTo>
                      <a:pt x="79" y="97"/>
                    </a:lnTo>
                    <a:lnTo>
                      <a:pt x="62" y="122"/>
                    </a:lnTo>
                    <a:lnTo>
                      <a:pt x="46" y="147"/>
                    </a:lnTo>
                    <a:lnTo>
                      <a:pt x="33" y="175"/>
                    </a:lnTo>
                    <a:lnTo>
                      <a:pt x="22" y="205"/>
                    </a:lnTo>
                    <a:lnTo>
                      <a:pt x="12" y="235"/>
                    </a:lnTo>
                    <a:lnTo>
                      <a:pt x="5" y="267"/>
                    </a:lnTo>
                    <a:lnTo>
                      <a:pt x="1" y="300"/>
                    </a:lnTo>
                    <a:lnTo>
                      <a:pt x="0" y="335"/>
                    </a:lnTo>
                    <a:lnTo>
                      <a:pt x="1" y="369"/>
                    </a:lnTo>
                    <a:lnTo>
                      <a:pt x="4" y="402"/>
                    </a:lnTo>
                    <a:lnTo>
                      <a:pt x="11" y="434"/>
                    </a:lnTo>
                    <a:lnTo>
                      <a:pt x="19" y="465"/>
                    </a:lnTo>
                    <a:lnTo>
                      <a:pt x="30" y="494"/>
                    </a:lnTo>
                    <a:lnTo>
                      <a:pt x="42" y="521"/>
                    </a:lnTo>
                    <a:lnTo>
                      <a:pt x="57" y="548"/>
                    </a:lnTo>
                    <a:lnTo>
                      <a:pt x="73" y="571"/>
                    </a:lnTo>
                    <a:lnTo>
                      <a:pt x="91" y="593"/>
                    </a:lnTo>
                    <a:lnTo>
                      <a:pt x="111" y="612"/>
                    </a:lnTo>
                    <a:lnTo>
                      <a:pt x="132" y="630"/>
                    </a:lnTo>
                    <a:lnTo>
                      <a:pt x="155" y="644"/>
                    </a:lnTo>
                    <a:lnTo>
                      <a:pt x="179" y="655"/>
                    </a:lnTo>
                    <a:lnTo>
                      <a:pt x="205" y="663"/>
                    </a:lnTo>
                    <a:lnTo>
                      <a:pt x="231" y="668"/>
                    </a:lnTo>
                    <a:lnTo>
                      <a:pt x="259" y="670"/>
                    </a:lnTo>
                    <a:lnTo>
                      <a:pt x="265" y="670"/>
                    </a:lnTo>
                    <a:lnTo>
                      <a:pt x="270" y="669"/>
                    </a:lnTo>
                    <a:lnTo>
                      <a:pt x="277" y="669"/>
                    </a:lnTo>
                    <a:lnTo>
                      <a:pt x="283" y="668"/>
                    </a:lnTo>
                    <a:lnTo>
                      <a:pt x="290" y="667"/>
                    </a:lnTo>
                    <a:lnTo>
                      <a:pt x="296" y="665"/>
                    </a:lnTo>
                    <a:lnTo>
                      <a:pt x="301" y="664"/>
                    </a:lnTo>
                    <a:lnTo>
                      <a:pt x="307" y="663"/>
                    </a:lnTo>
                    <a:lnTo>
                      <a:pt x="276" y="778"/>
                    </a:lnTo>
                    <a:lnTo>
                      <a:pt x="278" y="781"/>
                    </a:lnTo>
                    <a:lnTo>
                      <a:pt x="285" y="786"/>
                    </a:lnTo>
                    <a:lnTo>
                      <a:pt x="298" y="797"/>
                    </a:lnTo>
                    <a:lnTo>
                      <a:pt x="313" y="808"/>
                    </a:lnTo>
                    <a:lnTo>
                      <a:pt x="333" y="822"/>
                    </a:lnTo>
                    <a:lnTo>
                      <a:pt x="356" y="837"/>
                    </a:lnTo>
                    <a:lnTo>
                      <a:pt x="381" y="852"/>
                    </a:lnTo>
                    <a:lnTo>
                      <a:pt x="410" y="866"/>
                    </a:lnTo>
                    <a:lnTo>
                      <a:pt x="425" y="872"/>
                    </a:lnTo>
                    <a:lnTo>
                      <a:pt x="440" y="875"/>
                    </a:lnTo>
                    <a:lnTo>
                      <a:pt x="456" y="876"/>
                    </a:lnTo>
                    <a:lnTo>
                      <a:pt x="471" y="875"/>
                    </a:lnTo>
                    <a:lnTo>
                      <a:pt x="487" y="873"/>
                    </a:lnTo>
                    <a:lnTo>
                      <a:pt x="502" y="869"/>
                    </a:lnTo>
                    <a:lnTo>
                      <a:pt x="517" y="865"/>
                    </a:lnTo>
                    <a:lnTo>
                      <a:pt x="531" y="859"/>
                    </a:lnTo>
                    <a:lnTo>
                      <a:pt x="544" y="853"/>
                    </a:lnTo>
                    <a:lnTo>
                      <a:pt x="558" y="846"/>
                    </a:lnTo>
                    <a:lnTo>
                      <a:pt x="571" y="839"/>
                    </a:lnTo>
                    <a:lnTo>
                      <a:pt x="582" y="834"/>
                    </a:lnTo>
                    <a:lnTo>
                      <a:pt x="593" y="828"/>
                    </a:lnTo>
                    <a:lnTo>
                      <a:pt x="602" y="823"/>
                    </a:lnTo>
                    <a:lnTo>
                      <a:pt x="610" y="819"/>
                    </a:lnTo>
                    <a:lnTo>
                      <a:pt x="617" y="816"/>
                    </a:lnTo>
                    <a:lnTo>
                      <a:pt x="629" y="809"/>
                    </a:lnTo>
                    <a:lnTo>
                      <a:pt x="640" y="799"/>
                    </a:lnTo>
                    <a:lnTo>
                      <a:pt x="649" y="785"/>
                    </a:lnTo>
                    <a:lnTo>
                      <a:pt x="658" y="770"/>
                    </a:lnTo>
                    <a:lnTo>
                      <a:pt x="665" y="755"/>
                    </a:lnTo>
                    <a:lnTo>
                      <a:pt x="671" y="743"/>
                    </a:lnTo>
                    <a:lnTo>
                      <a:pt x="675" y="735"/>
                    </a:lnTo>
                    <a:lnTo>
                      <a:pt x="676" y="731"/>
                    </a:lnTo>
                    <a:lnTo>
                      <a:pt x="521" y="464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62" name="Freeform 75"/>
              <p:cNvSpPr>
                <a:spLocks/>
              </p:cNvSpPr>
              <p:nvPr/>
            </p:nvSpPr>
            <p:spPr bwMode="auto">
              <a:xfrm>
                <a:off x="3005" y="2536"/>
                <a:ext cx="491" cy="398"/>
              </a:xfrm>
              <a:custGeom>
                <a:avLst/>
                <a:gdLst>
                  <a:gd name="T0" fmla="*/ 122 w 983"/>
                  <a:gd name="T1" fmla="*/ 45 h 798"/>
                  <a:gd name="T2" fmla="*/ 120 w 983"/>
                  <a:gd name="T3" fmla="*/ 37 h 798"/>
                  <a:gd name="T4" fmla="*/ 117 w 983"/>
                  <a:gd name="T5" fmla="*/ 32 h 798"/>
                  <a:gd name="T6" fmla="*/ 112 w 983"/>
                  <a:gd name="T7" fmla="*/ 25 h 798"/>
                  <a:gd name="T8" fmla="*/ 106 w 983"/>
                  <a:gd name="T9" fmla="*/ 19 h 798"/>
                  <a:gd name="T10" fmla="*/ 97 w 983"/>
                  <a:gd name="T11" fmla="*/ 17 h 798"/>
                  <a:gd name="T12" fmla="*/ 90 w 983"/>
                  <a:gd name="T13" fmla="*/ 18 h 798"/>
                  <a:gd name="T14" fmla="*/ 83 w 983"/>
                  <a:gd name="T15" fmla="*/ 20 h 798"/>
                  <a:gd name="T16" fmla="*/ 77 w 983"/>
                  <a:gd name="T17" fmla="*/ 15 h 798"/>
                  <a:gd name="T18" fmla="*/ 70 w 983"/>
                  <a:gd name="T19" fmla="*/ 8 h 798"/>
                  <a:gd name="T20" fmla="*/ 60 w 983"/>
                  <a:gd name="T21" fmla="*/ 3 h 798"/>
                  <a:gd name="T22" fmla="*/ 54 w 983"/>
                  <a:gd name="T23" fmla="*/ 1 h 798"/>
                  <a:gd name="T24" fmla="*/ 47 w 983"/>
                  <a:gd name="T25" fmla="*/ 0 h 798"/>
                  <a:gd name="T26" fmla="*/ 39 w 983"/>
                  <a:gd name="T27" fmla="*/ 0 h 798"/>
                  <a:gd name="T28" fmla="*/ 33 w 983"/>
                  <a:gd name="T29" fmla="*/ 1 h 798"/>
                  <a:gd name="T30" fmla="*/ 27 w 983"/>
                  <a:gd name="T31" fmla="*/ 2 h 798"/>
                  <a:gd name="T32" fmla="*/ 21 w 983"/>
                  <a:gd name="T33" fmla="*/ 3 h 798"/>
                  <a:gd name="T34" fmla="*/ 17 w 983"/>
                  <a:gd name="T35" fmla="*/ 4 h 798"/>
                  <a:gd name="T36" fmla="*/ 13 w 983"/>
                  <a:gd name="T37" fmla="*/ 6 h 798"/>
                  <a:gd name="T38" fmla="*/ 5 w 983"/>
                  <a:gd name="T39" fmla="*/ 12 h 798"/>
                  <a:gd name="T40" fmla="*/ 0 w 983"/>
                  <a:gd name="T41" fmla="*/ 19 h 798"/>
                  <a:gd name="T42" fmla="*/ 0 w 983"/>
                  <a:gd name="T43" fmla="*/ 28 h 798"/>
                  <a:gd name="T44" fmla="*/ 2 w 983"/>
                  <a:gd name="T45" fmla="*/ 36 h 798"/>
                  <a:gd name="T46" fmla="*/ 8 w 983"/>
                  <a:gd name="T47" fmla="*/ 41 h 798"/>
                  <a:gd name="T48" fmla="*/ 16 w 983"/>
                  <a:gd name="T49" fmla="*/ 45 h 798"/>
                  <a:gd name="T50" fmla="*/ 27 w 983"/>
                  <a:gd name="T51" fmla="*/ 48 h 798"/>
                  <a:gd name="T52" fmla="*/ 39 w 983"/>
                  <a:gd name="T53" fmla="*/ 50 h 798"/>
                  <a:gd name="T54" fmla="*/ 44 w 983"/>
                  <a:gd name="T55" fmla="*/ 52 h 798"/>
                  <a:gd name="T56" fmla="*/ 49 w 983"/>
                  <a:gd name="T57" fmla="*/ 55 h 798"/>
                  <a:gd name="T58" fmla="*/ 52 w 983"/>
                  <a:gd name="T59" fmla="*/ 75 h 798"/>
                  <a:gd name="T60" fmla="*/ 54 w 983"/>
                  <a:gd name="T61" fmla="*/ 79 h 798"/>
                  <a:gd name="T62" fmla="*/ 59 w 983"/>
                  <a:gd name="T63" fmla="*/ 87 h 798"/>
                  <a:gd name="T64" fmla="*/ 67 w 983"/>
                  <a:gd name="T65" fmla="*/ 95 h 798"/>
                  <a:gd name="T66" fmla="*/ 74 w 983"/>
                  <a:gd name="T67" fmla="*/ 99 h 798"/>
                  <a:gd name="T68" fmla="*/ 81 w 983"/>
                  <a:gd name="T69" fmla="*/ 98 h 798"/>
                  <a:gd name="T70" fmla="*/ 86 w 983"/>
                  <a:gd name="T71" fmla="*/ 92 h 798"/>
                  <a:gd name="T72" fmla="*/ 86 w 983"/>
                  <a:gd name="T73" fmla="*/ 85 h 798"/>
                  <a:gd name="T74" fmla="*/ 86 w 983"/>
                  <a:gd name="T75" fmla="*/ 82 h 798"/>
                  <a:gd name="T76" fmla="*/ 88 w 983"/>
                  <a:gd name="T77" fmla="*/ 84 h 798"/>
                  <a:gd name="T78" fmla="*/ 94 w 983"/>
                  <a:gd name="T79" fmla="*/ 86 h 798"/>
                  <a:gd name="T80" fmla="*/ 101 w 983"/>
                  <a:gd name="T81" fmla="*/ 87 h 798"/>
                  <a:gd name="T82" fmla="*/ 110 w 983"/>
                  <a:gd name="T83" fmla="*/ 82 h 798"/>
                  <a:gd name="T84" fmla="*/ 119 w 983"/>
                  <a:gd name="T85" fmla="*/ 72 h 798"/>
                  <a:gd name="T86" fmla="*/ 122 w 983"/>
                  <a:gd name="T87" fmla="*/ 59 h 79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83"/>
                  <a:gd name="T133" fmla="*/ 0 h 798"/>
                  <a:gd name="T134" fmla="*/ 983 w 983"/>
                  <a:gd name="T135" fmla="*/ 798 h 79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83" h="798">
                    <a:moveTo>
                      <a:pt x="982" y="406"/>
                    </a:moveTo>
                    <a:lnTo>
                      <a:pt x="979" y="383"/>
                    </a:lnTo>
                    <a:lnTo>
                      <a:pt x="977" y="361"/>
                    </a:lnTo>
                    <a:lnTo>
                      <a:pt x="972" y="341"/>
                    </a:lnTo>
                    <a:lnTo>
                      <a:pt x="968" y="322"/>
                    </a:lnTo>
                    <a:lnTo>
                      <a:pt x="962" y="303"/>
                    </a:lnTo>
                    <a:lnTo>
                      <a:pt x="955" y="287"/>
                    </a:lnTo>
                    <a:lnTo>
                      <a:pt x="948" y="272"/>
                    </a:lnTo>
                    <a:lnTo>
                      <a:pt x="940" y="259"/>
                    </a:lnTo>
                    <a:lnTo>
                      <a:pt x="926" y="238"/>
                    </a:lnTo>
                    <a:lnTo>
                      <a:pt x="914" y="218"/>
                    </a:lnTo>
                    <a:lnTo>
                      <a:pt x="900" y="200"/>
                    </a:lnTo>
                    <a:lnTo>
                      <a:pt x="886" y="184"/>
                    </a:lnTo>
                    <a:lnTo>
                      <a:pt x="870" y="171"/>
                    </a:lnTo>
                    <a:lnTo>
                      <a:pt x="850" y="159"/>
                    </a:lnTo>
                    <a:lnTo>
                      <a:pt x="829" y="150"/>
                    </a:lnTo>
                    <a:lnTo>
                      <a:pt x="803" y="144"/>
                    </a:lnTo>
                    <a:lnTo>
                      <a:pt x="782" y="143"/>
                    </a:lnTo>
                    <a:lnTo>
                      <a:pt x="762" y="144"/>
                    </a:lnTo>
                    <a:lnTo>
                      <a:pt x="741" y="147"/>
                    </a:lnTo>
                    <a:lnTo>
                      <a:pt x="720" y="150"/>
                    </a:lnTo>
                    <a:lnTo>
                      <a:pt x="701" y="155"/>
                    </a:lnTo>
                    <a:lnTo>
                      <a:pt x="682" y="158"/>
                    </a:lnTo>
                    <a:lnTo>
                      <a:pt x="665" y="162"/>
                    </a:lnTo>
                    <a:lnTo>
                      <a:pt x="651" y="164"/>
                    </a:lnTo>
                    <a:lnTo>
                      <a:pt x="638" y="144"/>
                    </a:lnTo>
                    <a:lnTo>
                      <a:pt x="622" y="125"/>
                    </a:lnTo>
                    <a:lnTo>
                      <a:pt x="605" y="105"/>
                    </a:lnTo>
                    <a:lnTo>
                      <a:pt x="586" y="87"/>
                    </a:lnTo>
                    <a:lnTo>
                      <a:pt x="564" y="70"/>
                    </a:lnTo>
                    <a:lnTo>
                      <a:pt x="539" y="53"/>
                    </a:lnTo>
                    <a:lnTo>
                      <a:pt x="514" y="38"/>
                    </a:lnTo>
                    <a:lnTo>
                      <a:pt x="486" y="26"/>
                    </a:lnTo>
                    <a:lnTo>
                      <a:pt x="469" y="19"/>
                    </a:lnTo>
                    <a:lnTo>
                      <a:pt x="451" y="13"/>
                    </a:lnTo>
                    <a:lnTo>
                      <a:pt x="432" y="9"/>
                    </a:lnTo>
                    <a:lnTo>
                      <a:pt x="414" y="5"/>
                    </a:lnTo>
                    <a:lnTo>
                      <a:pt x="395" y="2"/>
                    </a:lnTo>
                    <a:lnTo>
                      <a:pt x="376" y="0"/>
                    </a:lnTo>
                    <a:lnTo>
                      <a:pt x="355" y="0"/>
                    </a:lnTo>
                    <a:lnTo>
                      <a:pt x="336" y="2"/>
                    </a:lnTo>
                    <a:lnTo>
                      <a:pt x="317" y="3"/>
                    </a:lnTo>
                    <a:lnTo>
                      <a:pt x="299" y="5"/>
                    </a:lnTo>
                    <a:lnTo>
                      <a:pt x="281" y="7"/>
                    </a:lnTo>
                    <a:lnTo>
                      <a:pt x="265" y="10"/>
                    </a:lnTo>
                    <a:lnTo>
                      <a:pt x="249" y="12"/>
                    </a:lnTo>
                    <a:lnTo>
                      <a:pt x="233" y="14"/>
                    </a:lnTo>
                    <a:lnTo>
                      <a:pt x="218" y="17"/>
                    </a:lnTo>
                    <a:lnTo>
                      <a:pt x="203" y="20"/>
                    </a:lnTo>
                    <a:lnTo>
                      <a:pt x="189" y="23"/>
                    </a:lnTo>
                    <a:lnTo>
                      <a:pt x="175" y="27"/>
                    </a:lnTo>
                    <a:lnTo>
                      <a:pt x="163" y="30"/>
                    </a:lnTo>
                    <a:lnTo>
                      <a:pt x="150" y="34"/>
                    </a:lnTo>
                    <a:lnTo>
                      <a:pt x="139" y="37"/>
                    </a:lnTo>
                    <a:lnTo>
                      <a:pt x="127" y="42"/>
                    </a:lnTo>
                    <a:lnTo>
                      <a:pt x="117" y="47"/>
                    </a:lnTo>
                    <a:lnTo>
                      <a:pt x="106" y="51"/>
                    </a:lnTo>
                    <a:lnTo>
                      <a:pt x="81" y="65"/>
                    </a:lnTo>
                    <a:lnTo>
                      <a:pt x="59" y="80"/>
                    </a:lnTo>
                    <a:lnTo>
                      <a:pt x="41" y="97"/>
                    </a:lnTo>
                    <a:lnTo>
                      <a:pt x="26" y="116"/>
                    </a:lnTo>
                    <a:lnTo>
                      <a:pt x="14" y="136"/>
                    </a:lnTo>
                    <a:lnTo>
                      <a:pt x="6" y="159"/>
                    </a:lnTo>
                    <a:lnTo>
                      <a:pt x="2" y="184"/>
                    </a:lnTo>
                    <a:lnTo>
                      <a:pt x="0" y="209"/>
                    </a:lnTo>
                    <a:lnTo>
                      <a:pt x="2" y="231"/>
                    </a:lnTo>
                    <a:lnTo>
                      <a:pt x="6" y="252"/>
                    </a:lnTo>
                    <a:lnTo>
                      <a:pt x="13" y="271"/>
                    </a:lnTo>
                    <a:lnTo>
                      <a:pt x="23" y="288"/>
                    </a:lnTo>
                    <a:lnTo>
                      <a:pt x="36" y="305"/>
                    </a:lnTo>
                    <a:lnTo>
                      <a:pt x="51" y="320"/>
                    </a:lnTo>
                    <a:lnTo>
                      <a:pt x="68" y="332"/>
                    </a:lnTo>
                    <a:lnTo>
                      <a:pt x="88" y="344"/>
                    </a:lnTo>
                    <a:lnTo>
                      <a:pt x="110" y="355"/>
                    </a:lnTo>
                    <a:lnTo>
                      <a:pt x="134" y="365"/>
                    </a:lnTo>
                    <a:lnTo>
                      <a:pt x="161" y="374"/>
                    </a:lnTo>
                    <a:lnTo>
                      <a:pt x="189" y="382"/>
                    </a:lnTo>
                    <a:lnTo>
                      <a:pt x="219" y="389"/>
                    </a:lnTo>
                    <a:lnTo>
                      <a:pt x="250" y="394"/>
                    </a:lnTo>
                    <a:lnTo>
                      <a:pt x="285" y="400"/>
                    </a:lnTo>
                    <a:lnTo>
                      <a:pt x="319" y="406"/>
                    </a:lnTo>
                    <a:lnTo>
                      <a:pt x="330" y="408"/>
                    </a:lnTo>
                    <a:lnTo>
                      <a:pt x="344" y="413"/>
                    </a:lnTo>
                    <a:lnTo>
                      <a:pt x="359" y="419"/>
                    </a:lnTo>
                    <a:lnTo>
                      <a:pt x="374" y="427"/>
                    </a:lnTo>
                    <a:lnTo>
                      <a:pt x="386" y="436"/>
                    </a:lnTo>
                    <a:lnTo>
                      <a:pt x="398" y="445"/>
                    </a:lnTo>
                    <a:lnTo>
                      <a:pt x="405" y="456"/>
                    </a:lnTo>
                    <a:lnTo>
                      <a:pt x="407" y="467"/>
                    </a:lnTo>
                    <a:lnTo>
                      <a:pt x="421" y="603"/>
                    </a:lnTo>
                    <a:lnTo>
                      <a:pt x="422" y="606"/>
                    </a:lnTo>
                    <a:lnTo>
                      <a:pt x="427" y="618"/>
                    </a:lnTo>
                    <a:lnTo>
                      <a:pt x="433" y="634"/>
                    </a:lnTo>
                    <a:lnTo>
                      <a:pt x="445" y="655"/>
                    </a:lnTo>
                    <a:lnTo>
                      <a:pt x="458" y="678"/>
                    </a:lnTo>
                    <a:lnTo>
                      <a:pt x="474" y="702"/>
                    </a:lnTo>
                    <a:lnTo>
                      <a:pt x="493" y="725"/>
                    </a:lnTo>
                    <a:lnTo>
                      <a:pt x="516" y="747"/>
                    </a:lnTo>
                    <a:lnTo>
                      <a:pt x="539" y="765"/>
                    </a:lnTo>
                    <a:lnTo>
                      <a:pt x="560" y="779"/>
                    </a:lnTo>
                    <a:lnTo>
                      <a:pt x="579" y="790"/>
                    </a:lnTo>
                    <a:lnTo>
                      <a:pt x="597" y="797"/>
                    </a:lnTo>
                    <a:lnTo>
                      <a:pt x="614" y="798"/>
                    </a:lnTo>
                    <a:lnTo>
                      <a:pt x="630" y="794"/>
                    </a:lnTo>
                    <a:lnTo>
                      <a:pt x="648" y="787"/>
                    </a:lnTo>
                    <a:lnTo>
                      <a:pt x="665" y="774"/>
                    </a:lnTo>
                    <a:lnTo>
                      <a:pt x="680" y="756"/>
                    </a:lnTo>
                    <a:lnTo>
                      <a:pt x="689" y="738"/>
                    </a:lnTo>
                    <a:lnTo>
                      <a:pt x="694" y="718"/>
                    </a:lnTo>
                    <a:lnTo>
                      <a:pt x="696" y="700"/>
                    </a:lnTo>
                    <a:lnTo>
                      <a:pt x="695" y="684"/>
                    </a:lnTo>
                    <a:lnTo>
                      <a:pt x="693" y="670"/>
                    </a:lnTo>
                    <a:lnTo>
                      <a:pt x="691" y="662"/>
                    </a:lnTo>
                    <a:lnTo>
                      <a:pt x="690" y="658"/>
                    </a:lnTo>
                    <a:lnTo>
                      <a:pt x="693" y="661"/>
                    </a:lnTo>
                    <a:lnTo>
                      <a:pt x="700" y="665"/>
                    </a:lnTo>
                    <a:lnTo>
                      <a:pt x="710" y="673"/>
                    </a:lnTo>
                    <a:lnTo>
                      <a:pt x="724" y="681"/>
                    </a:lnTo>
                    <a:lnTo>
                      <a:pt x="739" y="689"/>
                    </a:lnTo>
                    <a:lnTo>
                      <a:pt x="756" y="696"/>
                    </a:lnTo>
                    <a:lnTo>
                      <a:pt x="773" y="701"/>
                    </a:lnTo>
                    <a:lnTo>
                      <a:pt x="791" y="702"/>
                    </a:lnTo>
                    <a:lnTo>
                      <a:pt x="810" y="699"/>
                    </a:lnTo>
                    <a:lnTo>
                      <a:pt x="834" y="689"/>
                    </a:lnTo>
                    <a:lnTo>
                      <a:pt x="860" y="677"/>
                    </a:lnTo>
                    <a:lnTo>
                      <a:pt x="886" y="661"/>
                    </a:lnTo>
                    <a:lnTo>
                      <a:pt x="911" y="639"/>
                    </a:lnTo>
                    <a:lnTo>
                      <a:pt x="934" y="613"/>
                    </a:lnTo>
                    <a:lnTo>
                      <a:pt x="954" y="583"/>
                    </a:lnTo>
                    <a:lnTo>
                      <a:pt x="967" y="550"/>
                    </a:lnTo>
                    <a:lnTo>
                      <a:pt x="975" y="512"/>
                    </a:lnTo>
                    <a:lnTo>
                      <a:pt x="981" y="474"/>
                    </a:lnTo>
                    <a:lnTo>
                      <a:pt x="983" y="439"/>
                    </a:lnTo>
                    <a:lnTo>
                      <a:pt x="982" y="406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63" name="Freeform 76"/>
              <p:cNvSpPr>
                <a:spLocks/>
              </p:cNvSpPr>
              <p:nvPr/>
            </p:nvSpPr>
            <p:spPr bwMode="auto">
              <a:xfrm>
                <a:off x="2615" y="3448"/>
                <a:ext cx="675" cy="230"/>
              </a:xfrm>
              <a:custGeom>
                <a:avLst/>
                <a:gdLst>
                  <a:gd name="T0" fmla="*/ 3 w 1349"/>
                  <a:gd name="T1" fmla="*/ 57 h 461"/>
                  <a:gd name="T2" fmla="*/ 169 w 1349"/>
                  <a:gd name="T3" fmla="*/ 57 h 461"/>
                  <a:gd name="T4" fmla="*/ 133 w 1349"/>
                  <a:gd name="T5" fmla="*/ 10 h 461"/>
                  <a:gd name="T6" fmla="*/ 132 w 1349"/>
                  <a:gd name="T7" fmla="*/ 10 h 461"/>
                  <a:gd name="T8" fmla="*/ 132 w 1349"/>
                  <a:gd name="T9" fmla="*/ 10 h 461"/>
                  <a:gd name="T10" fmla="*/ 131 w 1349"/>
                  <a:gd name="T11" fmla="*/ 10 h 461"/>
                  <a:gd name="T12" fmla="*/ 129 w 1349"/>
                  <a:gd name="T13" fmla="*/ 9 h 461"/>
                  <a:gd name="T14" fmla="*/ 128 w 1349"/>
                  <a:gd name="T15" fmla="*/ 9 h 461"/>
                  <a:gd name="T16" fmla="*/ 126 w 1349"/>
                  <a:gd name="T17" fmla="*/ 9 h 461"/>
                  <a:gd name="T18" fmla="*/ 123 w 1349"/>
                  <a:gd name="T19" fmla="*/ 8 h 461"/>
                  <a:gd name="T20" fmla="*/ 121 w 1349"/>
                  <a:gd name="T21" fmla="*/ 8 h 461"/>
                  <a:gd name="T22" fmla="*/ 118 w 1349"/>
                  <a:gd name="T23" fmla="*/ 7 h 461"/>
                  <a:gd name="T24" fmla="*/ 115 w 1349"/>
                  <a:gd name="T25" fmla="*/ 7 h 461"/>
                  <a:gd name="T26" fmla="*/ 112 w 1349"/>
                  <a:gd name="T27" fmla="*/ 6 h 461"/>
                  <a:gd name="T28" fmla="*/ 108 w 1349"/>
                  <a:gd name="T29" fmla="*/ 5 h 461"/>
                  <a:gd name="T30" fmla="*/ 105 w 1349"/>
                  <a:gd name="T31" fmla="*/ 5 h 461"/>
                  <a:gd name="T32" fmla="*/ 101 w 1349"/>
                  <a:gd name="T33" fmla="*/ 4 h 461"/>
                  <a:gd name="T34" fmla="*/ 97 w 1349"/>
                  <a:gd name="T35" fmla="*/ 4 h 461"/>
                  <a:gd name="T36" fmla="*/ 93 w 1349"/>
                  <a:gd name="T37" fmla="*/ 3 h 461"/>
                  <a:gd name="T38" fmla="*/ 89 w 1349"/>
                  <a:gd name="T39" fmla="*/ 3 h 461"/>
                  <a:gd name="T40" fmla="*/ 85 w 1349"/>
                  <a:gd name="T41" fmla="*/ 2 h 461"/>
                  <a:gd name="T42" fmla="*/ 81 w 1349"/>
                  <a:gd name="T43" fmla="*/ 2 h 461"/>
                  <a:gd name="T44" fmla="*/ 77 w 1349"/>
                  <a:gd name="T45" fmla="*/ 1 h 461"/>
                  <a:gd name="T46" fmla="*/ 73 w 1349"/>
                  <a:gd name="T47" fmla="*/ 1 h 461"/>
                  <a:gd name="T48" fmla="*/ 69 w 1349"/>
                  <a:gd name="T49" fmla="*/ 0 h 461"/>
                  <a:gd name="T50" fmla="*/ 65 w 1349"/>
                  <a:gd name="T51" fmla="*/ 0 h 461"/>
                  <a:gd name="T52" fmla="*/ 61 w 1349"/>
                  <a:gd name="T53" fmla="*/ 0 h 461"/>
                  <a:gd name="T54" fmla="*/ 58 w 1349"/>
                  <a:gd name="T55" fmla="*/ 0 h 461"/>
                  <a:gd name="T56" fmla="*/ 54 w 1349"/>
                  <a:gd name="T57" fmla="*/ 0 h 461"/>
                  <a:gd name="T58" fmla="*/ 51 w 1349"/>
                  <a:gd name="T59" fmla="*/ 0 h 461"/>
                  <a:gd name="T60" fmla="*/ 47 w 1349"/>
                  <a:gd name="T61" fmla="*/ 0 h 461"/>
                  <a:gd name="T62" fmla="*/ 44 w 1349"/>
                  <a:gd name="T63" fmla="*/ 0 h 461"/>
                  <a:gd name="T64" fmla="*/ 42 w 1349"/>
                  <a:gd name="T65" fmla="*/ 0 h 461"/>
                  <a:gd name="T66" fmla="*/ 39 w 1349"/>
                  <a:gd name="T67" fmla="*/ 1 h 461"/>
                  <a:gd name="T68" fmla="*/ 37 w 1349"/>
                  <a:gd name="T69" fmla="*/ 1 h 461"/>
                  <a:gd name="T70" fmla="*/ 35 w 1349"/>
                  <a:gd name="T71" fmla="*/ 2 h 461"/>
                  <a:gd name="T72" fmla="*/ 33 w 1349"/>
                  <a:gd name="T73" fmla="*/ 2 h 461"/>
                  <a:gd name="T74" fmla="*/ 31 w 1349"/>
                  <a:gd name="T75" fmla="*/ 3 h 461"/>
                  <a:gd name="T76" fmla="*/ 29 w 1349"/>
                  <a:gd name="T77" fmla="*/ 4 h 461"/>
                  <a:gd name="T78" fmla="*/ 27 w 1349"/>
                  <a:gd name="T79" fmla="*/ 5 h 461"/>
                  <a:gd name="T80" fmla="*/ 25 w 1349"/>
                  <a:gd name="T81" fmla="*/ 6 h 461"/>
                  <a:gd name="T82" fmla="*/ 23 w 1349"/>
                  <a:gd name="T83" fmla="*/ 7 h 461"/>
                  <a:gd name="T84" fmla="*/ 21 w 1349"/>
                  <a:gd name="T85" fmla="*/ 8 h 461"/>
                  <a:gd name="T86" fmla="*/ 19 w 1349"/>
                  <a:gd name="T87" fmla="*/ 10 h 461"/>
                  <a:gd name="T88" fmla="*/ 17 w 1349"/>
                  <a:gd name="T89" fmla="*/ 11 h 461"/>
                  <a:gd name="T90" fmla="*/ 15 w 1349"/>
                  <a:gd name="T91" fmla="*/ 12 h 461"/>
                  <a:gd name="T92" fmla="*/ 13 w 1349"/>
                  <a:gd name="T93" fmla="*/ 14 h 461"/>
                  <a:gd name="T94" fmla="*/ 11 w 1349"/>
                  <a:gd name="T95" fmla="*/ 16 h 461"/>
                  <a:gd name="T96" fmla="*/ 9 w 1349"/>
                  <a:gd name="T97" fmla="*/ 17 h 461"/>
                  <a:gd name="T98" fmla="*/ 8 w 1349"/>
                  <a:gd name="T99" fmla="*/ 19 h 461"/>
                  <a:gd name="T100" fmla="*/ 6 w 1349"/>
                  <a:gd name="T101" fmla="*/ 21 h 461"/>
                  <a:gd name="T102" fmla="*/ 3 w 1349"/>
                  <a:gd name="T103" fmla="*/ 27 h 461"/>
                  <a:gd name="T104" fmla="*/ 1 w 1349"/>
                  <a:gd name="T105" fmla="*/ 33 h 461"/>
                  <a:gd name="T106" fmla="*/ 0 w 1349"/>
                  <a:gd name="T107" fmla="*/ 39 h 461"/>
                  <a:gd name="T108" fmla="*/ 0 w 1349"/>
                  <a:gd name="T109" fmla="*/ 45 h 461"/>
                  <a:gd name="T110" fmla="*/ 1 w 1349"/>
                  <a:gd name="T111" fmla="*/ 50 h 461"/>
                  <a:gd name="T112" fmla="*/ 2 w 1349"/>
                  <a:gd name="T113" fmla="*/ 54 h 461"/>
                  <a:gd name="T114" fmla="*/ 3 w 1349"/>
                  <a:gd name="T115" fmla="*/ 56 h 461"/>
                  <a:gd name="T116" fmla="*/ 3 w 1349"/>
                  <a:gd name="T117" fmla="*/ 57 h 4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49"/>
                  <a:gd name="T178" fmla="*/ 0 h 461"/>
                  <a:gd name="T179" fmla="*/ 1349 w 1349"/>
                  <a:gd name="T180" fmla="*/ 461 h 46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49" h="461">
                    <a:moveTo>
                      <a:pt x="19" y="461"/>
                    </a:moveTo>
                    <a:lnTo>
                      <a:pt x="1349" y="461"/>
                    </a:lnTo>
                    <a:lnTo>
                      <a:pt x="1057" y="83"/>
                    </a:lnTo>
                    <a:lnTo>
                      <a:pt x="1056" y="83"/>
                    </a:lnTo>
                    <a:lnTo>
                      <a:pt x="1050" y="82"/>
                    </a:lnTo>
                    <a:lnTo>
                      <a:pt x="1042" y="80"/>
                    </a:lnTo>
                    <a:lnTo>
                      <a:pt x="1031" y="79"/>
                    </a:lnTo>
                    <a:lnTo>
                      <a:pt x="1018" y="75"/>
                    </a:lnTo>
                    <a:lnTo>
                      <a:pt x="1002" y="73"/>
                    </a:lnTo>
                    <a:lnTo>
                      <a:pt x="984" y="68"/>
                    </a:lnTo>
                    <a:lnTo>
                      <a:pt x="964" y="65"/>
                    </a:lnTo>
                    <a:lnTo>
                      <a:pt x="941" y="61"/>
                    </a:lnTo>
                    <a:lnTo>
                      <a:pt x="916" y="57"/>
                    </a:lnTo>
                    <a:lnTo>
                      <a:pt x="891" y="52"/>
                    </a:lnTo>
                    <a:lnTo>
                      <a:pt x="863" y="47"/>
                    </a:lnTo>
                    <a:lnTo>
                      <a:pt x="835" y="43"/>
                    </a:lnTo>
                    <a:lnTo>
                      <a:pt x="805" y="38"/>
                    </a:lnTo>
                    <a:lnTo>
                      <a:pt x="775" y="34"/>
                    </a:lnTo>
                    <a:lnTo>
                      <a:pt x="744" y="29"/>
                    </a:lnTo>
                    <a:lnTo>
                      <a:pt x="711" y="24"/>
                    </a:lnTo>
                    <a:lnTo>
                      <a:pt x="679" y="20"/>
                    </a:lnTo>
                    <a:lnTo>
                      <a:pt x="647" y="16"/>
                    </a:lnTo>
                    <a:lnTo>
                      <a:pt x="615" y="13"/>
                    </a:lnTo>
                    <a:lnTo>
                      <a:pt x="582" y="9"/>
                    </a:lnTo>
                    <a:lnTo>
                      <a:pt x="550" y="7"/>
                    </a:lnTo>
                    <a:lnTo>
                      <a:pt x="519" y="5"/>
                    </a:lnTo>
                    <a:lnTo>
                      <a:pt x="488" y="3"/>
                    </a:lnTo>
                    <a:lnTo>
                      <a:pt x="459" y="1"/>
                    </a:lnTo>
                    <a:lnTo>
                      <a:pt x="430" y="0"/>
                    </a:lnTo>
                    <a:lnTo>
                      <a:pt x="403" y="1"/>
                    </a:lnTo>
                    <a:lnTo>
                      <a:pt x="376" y="1"/>
                    </a:lnTo>
                    <a:lnTo>
                      <a:pt x="352" y="4"/>
                    </a:lnTo>
                    <a:lnTo>
                      <a:pt x="329" y="6"/>
                    </a:lnTo>
                    <a:lnTo>
                      <a:pt x="308" y="9"/>
                    </a:lnTo>
                    <a:lnTo>
                      <a:pt x="290" y="14"/>
                    </a:lnTo>
                    <a:lnTo>
                      <a:pt x="276" y="19"/>
                    </a:lnTo>
                    <a:lnTo>
                      <a:pt x="262" y="23"/>
                    </a:lnTo>
                    <a:lnTo>
                      <a:pt x="247" y="29"/>
                    </a:lnTo>
                    <a:lnTo>
                      <a:pt x="231" y="35"/>
                    </a:lnTo>
                    <a:lnTo>
                      <a:pt x="215" y="43"/>
                    </a:lnTo>
                    <a:lnTo>
                      <a:pt x="198" y="51"/>
                    </a:lnTo>
                    <a:lnTo>
                      <a:pt x="182" y="60"/>
                    </a:lnTo>
                    <a:lnTo>
                      <a:pt x="164" y="69"/>
                    </a:lnTo>
                    <a:lnTo>
                      <a:pt x="147" y="80"/>
                    </a:lnTo>
                    <a:lnTo>
                      <a:pt x="131" y="91"/>
                    </a:lnTo>
                    <a:lnTo>
                      <a:pt x="115" y="103"/>
                    </a:lnTo>
                    <a:lnTo>
                      <a:pt x="99" y="115"/>
                    </a:lnTo>
                    <a:lnTo>
                      <a:pt x="84" y="129"/>
                    </a:lnTo>
                    <a:lnTo>
                      <a:pt x="70" y="143"/>
                    </a:lnTo>
                    <a:lnTo>
                      <a:pt x="57" y="158"/>
                    </a:lnTo>
                    <a:lnTo>
                      <a:pt x="46" y="174"/>
                    </a:lnTo>
                    <a:lnTo>
                      <a:pt x="19" y="223"/>
                    </a:lnTo>
                    <a:lnTo>
                      <a:pt x="5" y="271"/>
                    </a:lnTo>
                    <a:lnTo>
                      <a:pt x="0" y="319"/>
                    </a:lnTo>
                    <a:lnTo>
                      <a:pt x="0" y="364"/>
                    </a:lnTo>
                    <a:lnTo>
                      <a:pt x="5" y="404"/>
                    </a:lnTo>
                    <a:lnTo>
                      <a:pt x="11" y="433"/>
                    </a:lnTo>
                    <a:lnTo>
                      <a:pt x="17" y="454"/>
                    </a:lnTo>
                    <a:lnTo>
                      <a:pt x="19" y="461"/>
                    </a:lnTo>
                    <a:close/>
                  </a:path>
                </a:pathLst>
              </a:custGeom>
              <a:solidFill>
                <a:srgbClr val="0035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64" name="Freeform 77"/>
              <p:cNvSpPr>
                <a:spLocks/>
              </p:cNvSpPr>
              <p:nvPr/>
            </p:nvSpPr>
            <p:spPr bwMode="auto">
              <a:xfrm>
                <a:off x="2759" y="2982"/>
                <a:ext cx="688" cy="680"/>
              </a:xfrm>
              <a:custGeom>
                <a:avLst/>
                <a:gdLst>
                  <a:gd name="T0" fmla="*/ 96 w 1375"/>
                  <a:gd name="T1" fmla="*/ 5 h 1360"/>
                  <a:gd name="T2" fmla="*/ 91 w 1375"/>
                  <a:gd name="T3" fmla="*/ 7 h 1360"/>
                  <a:gd name="T4" fmla="*/ 83 w 1375"/>
                  <a:gd name="T5" fmla="*/ 10 h 1360"/>
                  <a:gd name="T6" fmla="*/ 74 w 1375"/>
                  <a:gd name="T7" fmla="*/ 14 h 1360"/>
                  <a:gd name="T8" fmla="*/ 66 w 1375"/>
                  <a:gd name="T9" fmla="*/ 21 h 1360"/>
                  <a:gd name="T10" fmla="*/ 59 w 1375"/>
                  <a:gd name="T11" fmla="*/ 30 h 1360"/>
                  <a:gd name="T12" fmla="*/ 55 w 1375"/>
                  <a:gd name="T13" fmla="*/ 43 h 1360"/>
                  <a:gd name="T14" fmla="*/ 51 w 1375"/>
                  <a:gd name="T15" fmla="*/ 57 h 1360"/>
                  <a:gd name="T16" fmla="*/ 49 w 1375"/>
                  <a:gd name="T17" fmla="*/ 79 h 1360"/>
                  <a:gd name="T18" fmla="*/ 47 w 1375"/>
                  <a:gd name="T19" fmla="*/ 95 h 1360"/>
                  <a:gd name="T20" fmla="*/ 40 w 1375"/>
                  <a:gd name="T21" fmla="*/ 103 h 1360"/>
                  <a:gd name="T22" fmla="*/ 29 w 1375"/>
                  <a:gd name="T23" fmla="*/ 97 h 1360"/>
                  <a:gd name="T24" fmla="*/ 23 w 1375"/>
                  <a:gd name="T25" fmla="*/ 85 h 1360"/>
                  <a:gd name="T26" fmla="*/ 0 w 1375"/>
                  <a:gd name="T27" fmla="*/ 93 h 1360"/>
                  <a:gd name="T28" fmla="*/ 1 w 1375"/>
                  <a:gd name="T29" fmla="*/ 97 h 1360"/>
                  <a:gd name="T30" fmla="*/ 4 w 1375"/>
                  <a:gd name="T31" fmla="*/ 106 h 1360"/>
                  <a:gd name="T32" fmla="*/ 8 w 1375"/>
                  <a:gd name="T33" fmla="*/ 117 h 1360"/>
                  <a:gd name="T34" fmla="*/ 13 w 1375"/>
                  <a:gd name="T35" fmla="*/ 124 h 1360"/>
                  <a:gd name="T36" fmla="*/ 18 w 1375"/>
                  <a:gd name="T37" fmla="*/ 131 h 1360"/>
                  <a:gd name="T38" fmla="*/ 25 w 1375"/>
                  <a:gd name="T39" fmla="*/ 137 h 1360"/>
                  <a:gd name="T40" fmla="*/ 31 w 1375"/>
                  <a:gd name="T41" fmla="*/ 141 h 1360"/>
                  <a:gd name="T42" fmla="*/ 36 w 1375"/>
                  <a:gd name="T43" fmla="*/ 143 h 1360"/>
                  <a:gd name="T44" fmla="*/ 41 w 1375"/>
                  <a:gd name="T45" fmla="*/ 144 h 1360"/>
                  <a:gd name="T46" fmla="*/ 45 w 1375"/>
                  <a:gd name="T47" fmla="*/ 143 h 1360"/>
                  <a:gd name="T48" fmla="*/ 53 w 1375"/>
                  <a:gd name="T49" fmla="*/ 142 h 1360"/>
                  <a:gd name="T50" fmla="*/ 55 w 1375"/>
                  <a:gd name="T51" fmla="*/ 143 h 1360"/>
                  <a:gd name="T52" fmla="*/ 57 w 1375"/>
                  <a:gd name="T53" fmla="*/ 147 h 1360"/>
                  <a:gd name="T54" fmla="*/ 60 w 1375"/>
                  <a:gd name="T55" fmla="*/ 153 h 1360"/>
                  <a:gd name="T56" fmla="*/ 66 w 1375"/>
                  <a:gd name="T57" fmla="*/ 159 h 1360"/>
                  <a:gd name="T58" fmla="*/ 76 w 1375"/>
                  <a:gd name="T59" fmla="*/ 165 h 1360"/>
                  <a:gd name="T60" fmla="*/ 92 w 1375"/>
                  <a:gd name="T61" fmla="*/ 169 h 1360"/>
                  <a:gd name="T62" fmla="*/ 107 w 1375"/>
                  <a:gd name="T63" fmla="*/ 170 h 1360"/>
                  <a:gd name="T64" fmla="*/ 120 w 1375"/>
                  <a:gd name="T65" fmla="*/ 169 h 1360"/>
                  <a:gd name="T66" fmla="*/ 129 w 1375"/>
                  <a:gd name="T67" fmla="*/ 167 h 1360"/>
                  <a:gd name="T68" fmla="*/ 134 w 1375"/>
                  <a:gd name="T69" fmla="*/ 165 h 1360"/>
                  <a:gd name="T70" fmla="*/ 137 w 1375"/>
                  <a:gd name="T71" fmla="*/ 160 h 1360"/>
                  <a:gd name="T72" fmla="*/ 144 w 1375"/>
                  <a:gd name="T73" fmla="*/ 141 h 1360"/>
                  <a:gd name="T74" fmla="*/ 154 w 1375"/>
                  <a:gd name="T75" fmla="*/ 114 h 1360"/>
                  <a:gd name="T76" fmla="*/ 164 w 1375"/>
                  <a:gd name="T77" fmla="*/ 86 h 1360"/>
                  <a:gd name="T78" fmla="*/ 171 w 1375"/>
                  <a:gd name="T79" fmla="*/ 63 h 1360"/>
                  <a:gd name="T80" fmla="*/ 172 w 1375"/>
                  <a:gd name="T81" fmla="*/ 51 h 1360"/>
                  <a:gd name="T82" fmla="*/ 171 w 1375"/>
                  <a:gd name="T83" fmla="*/ 37 h 1360"/>
                  <a:gd name="T84" fmla="*/ 167 w 1375"/>
                  <a:gd name="T85" fmla="*/ 23 h 1360"/>
                  <a:gd name="T86" fmla="*/ 161 w 1375"/>
                  <a:gd name="T87" fmla="*/ 14 h 1360"/>
                  <a:gd name="T88" fmla="*/ 151 w 1375"/>
                  <a:gd name="T89" fmla="*/ 4 h 1360"/>
                  <a:gd name="T90" fmla="*/ 143 w 1375"/>
                  <a:gd name="T91" fmla="*/ 1 h 1360"/>
                  <a:gd name="T92" fmla="*/ 132 w 1375"/>
                  <a:gd name="T93" fmla="*/ 12 h 1360"/>
                  <a:gd name="T94" fmla="*/ 120 w 1375"/>
                  <a:gd name="T95" fmla="*/ 15 h 1360"/>
                  <a:gd name="T96" fmla="*/ 110 w 1375"/>
                  <a:gd name="T97" fmla="*/ 13 h 1360"/>
                  <a:gd name="T98" fmla="*/ 101 w 1375"/>
                  <a:gd name="T99" fmla="*/ 9 h 1360"/>
                  <a:gd name="T100" fmla="*/ 97 w 1375"/>
                  <a:gd name="T101" fmla="*/ 5 h 13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75"/>
                  <a:gd name="T154" fmla="*/ 0 h 1360"/>
                  <a:gd name="T155" fmla="*/ 1375 w 1375"/>
                  <a:gd name="T156" fmla="*/ 1360 h 13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75" h="1360">
                    <a:moveTo>
                      <a:pt x="771" y="44"/>
                    </a:moveTo>
                    <a:lnTo>
                      <a:pt x="769" y="44"/>
                    </a:lnTo>
                    <a:lnTo>
                      <a:pt x="762" y="45"/>
                    </a:lnTo>
                    <a:lnTo>
                      <a:pt x="752" y="48"/>
                    </a:lnTo>
                    <a:lnTo>
                      <a:pt x="738" y="51"/>
                    </a:lnTo>
                    <a:lnTo>
                      <a:pt x="722" y="56"/>
                    </a:lnTo>
                    <a:lnTo>
                      <a:pt x="702" y="61"/>
                    </a:lnTo>
                    <a:lnTo>
                      <a:pt x="681" y="68"/>
                    </a:lnTo>
                    <a:lnTo>
                      <a:pt x="660" y="76"/>
                    </a:lnTo>
                    <a:lnTo>
                      <a:pt x="635" y="87"/>
                    </a:lnTo>
                    <a:lnTo>
                      <a:pt x="612" y="98"/>
                    </a:lnTo>
                    <a:lnTo>
                      <a:pt x="589" y="111"/>
                    </a:lnTo>
                    <a:lnTo>
                      <a:pt x="566" y="126"/>
                    </a:lnTo>
                    <a:lnTo>
                      <a:pt x="544" y="143"/>
                    </a:lnTo>
                    <a:lnTo>
                      <a:pt x="525" y="162"/>
                    </a:lnTo>
                    <a:lnTo>
                      <a:pt x="506" y="182"/>
                    </a:lnTo>
                    <a:lnTo>
                      <a:pt x="491" y="205"/>
                    </a:lnTo>
                    <a:lnTo>
                      <a:pt x="472" y="240"/>
                    </a:lnTo>
                    <a:lnTo>
                      <a:pt x="456" y="272"/>
                    </a:lnTo>
                    <a:lnTo>
                      <a:pt x="443" y="305"/>
                    </a:lnTo>
                    <a:lnTo>
                      <a:pt x="433" y="338"/>
                    </a:lnTo>
                    <a:lnTo>
                      <a:pt x="423" y="374"/>
                    </a:lnTo>
                    <a:lnTo>
                      <a:pt x="415" y="414"/>
                    </a:lnTo>
                    <a:lnTo>
                      <a:pt x="408" y="460"/>
                    </a:lnTo>
                    <a:lnTo>
                      <a:pt x="400" y="514"/>
                    </a:lnTo>
                    <a:lnTo>
                      <a:pt x="394" y="571"/>
                    </a:lnTo>
                    <a:lnTo>
                      <a:pt x="389" y="626"/>
                    </a:lnTo>
                    <a:lnTo>
                      <a:pt x="384" y="677"/>
                    </a:lnTo>
                    <a:lnTo>
                      <a:pt x="379" y="722"/>
                    </a:lnTo>
                    <a:lnTo>
                      <a:pt x="369" y="760"/>
                    </a:lnTo>
                    <a:lnTo>
                      <a:pt x="357" y="791"/>
                    </a:lnTo>
                    <a:lnTo>
                      <a:pt x="339" y="813"/>
                    </a:lnTo>
                    <a:lnTo>
                      <a:pt x="315" y="823"/>
                    </a:lnTo>
                    <a:lnTo>
                      <a:pt x="285" y="821"/>
                    </a:lnTo>
                    <a:lnTo>
                      <a:pt x="258" y="803"/>
                    </a:lnTo>
                    <a:lnTo>
                      <a:pt x="232" y="777"/>
                    </a:lnTo>
                    <a:lnTo>
                      <a:pt x="212" y="746"/>
                    </a:lnTo>
                    <a:lnTo>
                      <a:pt x="194" y="714"/>
                    </a:lnTo>
                    <a:lnTo>
                      <a:pt x="182" y="685"/>
                    </a:lnTo>
                    <a:lnTo>
                      <a:pt x="174" y="665"/>
                    </a:lnTo>
                    <a:lnTo>
                      <a:pt x="171" y="657"/>
                    </a:lnTo>
                    <a:lnTo>
                      <a:pt x="0" y="747"/>
                    </a:lnTo>
                    <a:lnTo>
                      <a:pt x="1" y="750"/>
                    </a:lnTo>
                    <a:lnTo>
                      <a:pt x="3" y="761"/>
                    </a:lnTo>
                    <a:lnTo>
                      <a:pt x="7" y="776"/>
                    </a:lnTo>
                    <a:lnTo>
                      <a:pt x="13" y="796"/>
                    </a:lnTo>
                    <a:lnTo>
                      <a:pt x="20" y="822"/>
                    </a:lnTo>
                    <a:lnTo>
                      <a:pt x="31" y="852"/>
                    </a:lnTo>
                    <a:lnTo>
                      <a:pt x="41" y="884"/>
                    </a:lnTo>
                    <a:lnTo>
                      <a:pt x="55" y="919"/>
                    </a:lnTo>
                    <a:lnTo>
                      <a:pt x="63" y="937"/>
                    </a:lnTo>
                    <a:lnTo>
                      <a:pt x="72" y="955"/>
                    </a:lnTo>
                    <a:lnTo>
                      <a:pt x="84" y="974"/>
                    </a:lnTo>
                    <a:lnTo>
                      <a:pt x="98" y="992"/>
                    </a:lnTo>
                    <a:lnTo>
                      <a:pt x="111" y="1011"/>
                    </a:lnTo>
                    <a:lnTo>
                      <a:pt x="126" y="1028"/>
                    </a:lnTo>
                    <a:lnTo>
                      <a:pt x="142" y="1045"/>
                    </a:lnTo>
                    <a:lnTo>
                      <a:pt x="159" y="1063"/>
                    </a:lnTo>
                    <a:lnTo>
                      <a:pt x="176" y="1078"/>
                    </a:lnTo>
                    <a:lnTo>
                      <a:pt x="193" y="1093"/>
                    </a:lnTo>
                    <a:lnTo>
                      <a:pt x="209" y="1105"/>
                    </a:lnTo>
                    <a:lnTo>
                      <a:pt x="225" y="1117"/>
                    </a:lnTo>
                    <a:lnTo>
                      <a:pt x="241" y="1126"/>
                    </a:lnTo>
                    <a:lnTo>
                      <a:pt x="256" y="1133"/>
                    </a:lnTo>
                    <a:lnTo>
                      <a:pt x="270" y="1139"/>
                    </a:lnTo>
                    <a:lnTo>
                      <a:pt x="283" y="1142"/>
                    </a:lnTo>
                    <a:lnTo>
                      <a:pt x="304" y="1146"/>
                    </a:lnTo>
                    <a:lnTo>
                      <a:pt x="318" y="1147"/>
                    </a:lnTo>
                    <a:lnTo>
                      <a:pt x="328" y="1148"/>
                    </a:lnTo>
                    <a:lnTo>
                      <a:pt x="337" y="1147"/>
                    </a:lnTo>
                    <a:lnTo>
                      <a:pt x="346" y="1144"/>
                    </a:lnTo>
                    <a:lnTo>
                      <a:pt x="360" y="1142"/>
                    </a:lnTo>
                    <a:lnTo>
                      <a:pt x="379" y="1137"/>
                    </a:lnTo>
                    <a:lnTo>
                      <a:pt x="406" y="1132"/>
                    </a:lnTo>
                    <a:lnTo>
                      <a:pt x="418" y="1131"/>
                    </a:lnTo>
                    <a:lnTo>
                      <a:pt x="426" y="1133"/>
                    </a:lnTo>
                    <a:lnTo>
                      <a:pt x="433" y="1137"/>
                    </a:lnTo>
                    <a:lnTo>
                      <a:pt x="438" y="1143"/>
                    </a:lnTo>
                    <a:lnTo>
                      <a:pt x="443" y="1152"/>
                    </a:lnTo>
                    <a:lnTo>
                      <a:pt x="448" y="1163"/>
                    </a:lnTo>
                    <a:lnTo>
                      <a:pt x="453" y="1174"/>
                    </a:lnTo>
                    <a:lnTo>
                      <a:pt x="459" y="1188"/>
                    </a:lnTo>
                    <a:lnTo>
                      <a:pt x="467" y="1202"/>
                    </a:lnTo>
                    <a:lnTo>
                      <a:pt x="476" y="1218"/>
                    </a:lnTo>
                    <a:lnTo>
                      <a:pt x="488" y="1233"/>
                    </a:lnTo>
                    <a:lnTo>
                      <a:pt x="503" y="1249"/>
                    </a:lnTo>
                    <a:lnTo>
                      <a:pt x="521" y="1265"/>
                    </a:lnTo>
                    <a:lnTo>
                      <a:pt x="543" y="1282"/>
                    </a:lnTo>
                    <a:lnTo>
                      <a:pt x="571" y="1298"/>
                    </a:lnTo>
                    <a:lnTo>
                      <a:pt x="603" y="1313"/>
                    </a:lnTo>
                    <a:lnTo>
                      <a:pt x="648" y="1330"/>
                    </a:lnTo>
                    <a:lnTo>
                      <a:pt x="692" y="1343"/>
                    </a:lnTo>
                    <a:lnTo>
                      <a:pt x="734" y="1351"/>
                    </a:lnTo>
                    <a:lnTo>
                      <a:pt x="776" y="1356"/>
                    </a:lnTo>
                    <a:lnTo>
                      <a:pt x="816" y="1360"/>
                    </a:lnTo>
                    <a:lnTo>
                      <a:pt x="854" y="1360"/>
                    </a:lnTo>
                    <a:lnTo>
                      <a:pt x="890" y="1358"/>
                    </a:lnTo>
                    <a:lnTo>
                      <a:pt x="924" y="1354"/>
                    </a:lnTo>
                    <a:lnTo>
                      <a:pt x="956" y="1349"/>
                    </a:lnTo>
                    <a:lnTo>
                      <a:pt x="983" y="1344"/>
                    </a:lnTo>
                    <a:lnTo>
                      <a:pt x="1009" y="1338"/>
                    </a:lnTo>
                    <a:lnTo>
                      <a:pt x="1029" y="1331"/>
                    </a:lnTo>
                    <a:lnTo>
                      <a:pt x="1048" y="1325"/>
                    </a:lnTo>
                    <a:lnTo>
                      <a:pt x="1062" y="1320"/>
                    </a:lnTo>
                    <a:lnTo>
                      <a:pt x="1071" y="1315"/>
                    </a:lnTo>
                    <a:lnTo>
                      <a:pt x="1077" y="1313"/>
                    </a:lnTo>
                    <a:lnTo>
                      <a:pt x="1082" y="1302"/>
                    </a:lnTo>
                    <a:lnTo>
                      <a:pt x="1094" y="1276"/>
                    </a:lnTo>
                    <a:lnTo>
                      <a:pt x="1110" y="1237"/>
                    </a:lnTo>
                    <a:lnTo>
                      <a:pt x="1129" y="1186"/>
                    </a:lnTo>
                    <a:lnTo>
                      <a:pt x="1151" y="1126"/>
                    </a:lnTo>
                    <a:lnTo>
                      <a:pt x="1177" y="1059"/>
                    </a:lnTo>
                    <a:lnTo>
                      <a:pt x="1203" y="987"/>
                    </a:lnTo>
                    <a:lnTo>
                      <a:pt x="1230" y="911"/>
                    </a:lnTo>
                    <a:lnTo>
                      <a:pt x="1256" y="834"/>
                    </a:lnTo>
                    <a:lnTo>
                      <a:pt x="1283" y="758"/>
                    </a:lnTo>
                    <a:lnTo>
                      <a:pt x="1307" y="687"/>
                    </a:lnTo>
                    <a:lnTo>
                      <a:pt x="1328" y="619"/>
                    </a:lnTo>
                    <a:lnTo>
                      <a:pt x="1346" y="560"/>
                    </a:lnTo>
                    <a:lnTo>
                      <a:pt x="1361" y="510"/>
                    </a:lnTo>
                    <a:lnTo>
                      <a:pt x="1370" y="470"/>
                    </a:lnTo>
                    <a:lnTo>
                      <a:pt x="1375" y="445"/>
                    </a:lnTo>
                    <a:lnTo>
                      <a:pt x="1375" y="408"/>
                    </a:lnTo>
                    <a:lnTo>
                      <a:pt x="1374" y="369"/>
                    </a:lnTo>
                    <a:lnTo>
                      <a:pt x="1370" y="330"/>
                    </a:lnTo>
                    <a:lnTo>
                      <a:pt x="1364" y="292"/>
                    </a:lnTo>
                    <a:lnTo>
                      <a:pt x="1356" y="255"/>
                    </a:lnTo>
                    <a:lnTo>
                      <a:pt x="1346" y="220"/>
                    </a:lnTo>
                    <a:lnTo>
                      <a:pt x="1334" y="189"/>
                    </a:lnTo>
                    <a:lnTo>
                      <a:pt x="1322" y="163"/>
                    </a:lnTo>
                    <a:lnTo>
                      <a:pt x="1308" y="144"/>
                    </a:lnTo>
                    <a:lnTo>
                      <a:pt x="1287" y="118"/>
                    </a:lnTo>
                    <a:lnTo>
                      <a:pt x="1260" y="88"/>
                    </a:lnTo>
                    <a:lnTo>
                      <a:pt x="1231" y="58"/>
                    </a:lnTo>
                    <a:lnTo>
                      <a:pt x="1201" y="31"/>
                    </a:lnTo>
                    <a:lnTo>
                      <a:pt x="1174" y="11"/>
                    </a:lnTo>
                    <a:lnTo>
                      <a:pt x="1155" y="0"/>
                    </a:lnTo>
                    <a:lnTo>
                      <a:pt x="1143" y="3"/>
                    </a:lnTo>
                    <a:lnTo>
                      <a:pt x="1115" y="43"/>
                    </a:lnTo>
                    <a:lnTo>
                      <a:pt x="1085" y="74"/>
                    </a:lnTo>
                    <a:lnTo>
                      <a:pt x="1053" y="97"/>
                    </a:lnTo>
                    <a:lnTo>
                      <a:pt x="1022" y="112"/>
                    </a:lnTo>
                    <a:lnTo>
                      <a:pt x="990" y="120"/>
                    </a:lnTo>
                    <a:lnTo>
                      <a:pt x="960" y="124"/>
                    </a:lnTo>
                    <a:lnTo>
                      <a:pt x="930" y="121"/>
                    </a:lnTo>
                    <a:lnTo>
                      <a:pt x="901" y="114"/>
                    </a:lnTo>
                    <a:lnTo>
                      <a:pt x="874" y="106"/>
                    </a:lnTo>
                    <a:lnTo>
                      <a:pt x="850" y="96"/>
                    </a:lnTo>
                    <a:lnTo>
                      <a:pt x="828" y="83"/>
                    </a:lnTo>
                    <a:lnTo>
                      <a:pt x="808" y="72"/>
                    </a:lnTo>
                    <a:lnTo>
                      <a:pt x="793" y="61"/>
                    </a:lnTo>
                    <a:lnTo>
                      <a:pt x="782" y="52"/>
                    </a:lnTo>
                    <a:lnTo>
                      <a:pt x="774" y="46"/>
                    </a:lnTo>
                    <a:lnTo>
                      <a:pt x="771" y="44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65" name="Freeform 78"/>
              <p:cNvSpPr>
                <a:spLocks/>
              </p:cNvSpPr>
              <p:nvPr/>
            </p:nvSpPr>
            <p:spPr bwMode="auto">
              <a:xfrm>
                <a:off x="2430" y="2576"/>
                <a:ext cx="541" cy="663"/>
              </a:xfrm>
              <a:custGeom>
                <a:avLst/>
                <a:gdLst>
                  <a:gd name="T0" fmla="*/ 3 w 1081"/>
                  <a:gd name="T1" fmla="*/ 23 h 1326"/>
                  <a:gd name="T2" fmla="*/ 9 w 1081"/>
                  <a:gd name="T3" fmla="*/ 133 h 1326"/>
                  <a:gd name="T4" fmla="*/ 42 w 1081"/>
                  <a:gd name="T5" fmla="*/ 134 h 1326"/>
                  <a:gd name="T6" fmla="*/ 42 w 1081"/>
                  <a:gd name="T7" fmla="*/ 137 h 1326"/>
                  <a:gd name="T8" fmla="*/ 0 w 1081"/>
                  <a:gd name="T9" fmla="*/ 141 h 1326"/>
                  <a:gd name="T10" fmla="*/ 0 w 1081"/>
                  <a:gd name="T11" fmla="*/ 153 h 1326"/>
                  <a:gd name="T12" fmla="*/ 34 w 1081"/>
                  <a:gd name="T13" fmla="*/ 166 h 1326"/>
                  <a:gd name="T14" fmla="*/ 128 w 1081"/>
                  <a:gd name="T15" fmla="*/ 146 h 1326"/>
                  <a:gd name="T16" fmla="*/ 128 w 1081"/>
                  <a:gd name="T17" fmla="*/ 139 h 1326"/>
                  <a:gd name="T18" fmla="*/ 98 w 1081"/>
                  <a:gd name="T19" fmla="*/ 134 h 1326"/>
                  <a:gd name="T20" fmla="*/ 98 w 1081"/>
                  <a:gd name="T21" fmla="*/ 127 h 1326"/>
                  <a:gd name="T22" fmla="*/ 132 w 1081"/>
                  <a:gd name="T23" fmla="*/ 115 h 1326"/>
                  <a:gd name="T24" fmla="*/ 136 w 1081"/>
                  <a:gd name="T25" fmla="*/ 3 h 1326"/>
                  <a:gd name="T26" fmla="*/ 24 w 1081"/>
                  <a:gd name="T27" fmla="*/ 0 h 1326"/>
                  <a:gd name="T28" fmla="*/ 3 w 1081"/>
                  <a:gd name="T29" fmla="*/ 23 h 13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1"/>
                  <a:gd name="T46" fmla="*/ 0 h 1326"/>
                  <a:gd name="T47" fmla="*/ 1081 w 1081"/>
                  <a:gd name="T48" fmla="*/ 1326 h 13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1" h="1326">
                    <a:moveTo>
                      <a:pt x="22" y="187"/>
                    </a:moveTo>
                    <a:lnTo>
                      <a:pt x="69" y="1060"/>
                    </a:lnTo>
                    <a:lnTo>
                      <a:pt x="330" y="1065"/>
                    </a:lnTo>
                    <a:lnTo>
                      <a:pt x="330" y="1091"/>
                    </a:lnTo>
                    <a:lnTo>
                      <a:pt x="0" y="1123"/>
                    </a:lnTo>
                    <a:lnTo>
                      <a:pt x="0" y="1219"/>
                    </a:lnTo>
                    <a:lnTo>
                      <a:pt x="272" y="1326"/>
                    </a:lnTo>
                    <a:lnTo>
                      <a:pt x="1017" y="1166"/>
                    </a:lnTo>
                    <a:lnTo>
                      <a:pt x="1017" y="1107"/>
                    </a:lnTo>
                    <a:lnTo>
                      <a:pt x="783" y="1065"/>
                    </a:lnTo>
                    <a:lnTo>
                      <a:pt x="783" y="1017"/>
                    </a:lnTo>
                    <a:lnTo>
                      <a:pt x="1054" y="921"/>
                    </a:lnTo>
                    <a:lnTo>
                      <a:pt x="1081" y="21"/>
                    </a:lnTo>
                    <a:lnTo>
                      <a:pt x="192" y="0"/>
                    </a:lnTo>
                    <a:lnTo>
                      <a:pt x="22" y="187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66" name="Freeform 79"/>
              <p:cNvSpPr>
                <a:spLocks/>
              </p:cNvSpPr>
              <p:nvPr/>
            </p:nvSpPr>
            <p:spPr bwMode="auto">
              <a:xfrm>
                <a:off x="2513" y="3149"/>
                <a:ext cx="476" cy="189"/>
              </a:xfrm>
              <a:custGeom>
                <a:avLst/>
                <a:gdLst>
                  <a:gd name="T0" fmla="*/ 1 w 952"/>
                  <a:gd name="T1" fmla="*/ 19 h 378"/>
                  <a:gd name="T2" fmla="*/ 0 w 952"/>
                  <a:gd name="T3" fmla="*/ 28 h 378"/>
                  <a:gd name="T4" fmla="*/ 46 w 952"/>
                  <a:gd name="T5" fmla="*/ 47 h 378"/>
                  <a:gd name="T6" fmla="*/ 117 w 952"/>
                  <a:gd name="T7" fmla="*/ 26 h 378"/>
                  <a:gd name="T8" fmla="*/ 119 w 952"/>
                  <a:gd name="T9" fmla="*/ 6 h 378"/>
                  <a:gd name="T10" fmla="*/ 103 w 952"/>
                  <a:gd name="T11" fmla="*/ 0 h 378"/>
                  <a:gd name="T12" fmla="*/ 1 w 952"/>
                  <a:gd name="T13" fmla="*/ 19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2"/>
                  <a:gd name="T22" fmla="*/ 0 h 378"/>
                  <a:gd name="T23" fmla="*/ 952 w 95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2" h="378">
                    <a:moveTo>
                      <a:pt x="4" y="149"/>
                    </a:moveTo>
                    <a:lnTo>
                      <a:pt x="0" y="224"/>
                    </a:lnTo>
                    <a:lnTo>
                      <a:pt x="367" y="378"/>
                    </a:lnTo>
                    <a:lnTo>
                      <a:pt x="930" y="212"/>
                    </a:lnTo>
                    <a:lnTo>
                      <a:pt x="952" y="43"/>
                    </a:lnTo>
                    <a:lnTo>
                      <a:pt x="824" y="0"/>
                    </a:lnTo>
                    <a:lnTo>
                      <a:pt x="4" y="149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67" name="Freeform 80"/>
              <p:cNvSpPr>
                <a:spLocks/>
              </p:cNvSpPr>
              <p:nvPr/>
            </p:nvSpPr>
            <p:spPr bwMode="auto">
              <a:xfrm>
                <a:off x="2897" y="3162"/>
                <a:ext cx="92" cy="125"/>
              </a:xfrm>
              <a:custGeom>
                <a:avLst/>
                <a:gdLst>
                  <a:gd name="T0" fmla="*/ 1 w 184"/>
                  <a:gd name="T1" fmla="*/ 9 h 250"/>
                  <a:gd name="T2" fmla="*/ 1 w 184"/>
                  <a:gd name="T3" fmla="*/ 10 h 250"/>
                  <a:gd name="T4" fmla="*/ 1 w 184"/>
                  <a:gd name="T5" fmla="*/ 11 h 250"/>
                  <a:gd name="T6" fmla="*/ 1 w 184"/>
                  <a:gd name="T7" fmla="*/ 12 h 250"/>
                  <a:gd name="T8" fmla="*/ 1 w 184"/>
                  <a:gd name="T9" fmla="*/ 13 h 250"/>
                  <a:gd name="T10" fmla="*/ 3 w 184"/>
                  <a:gd name="T11" fmla="*/ 15 h 250"/>
                  <a:gd name="T12" fmla="*/ 4 w 184"/>
                  <a:gd name="T13" fmla="*/ 16 h 250"/>
                  <a:gd name="T14" fmla="*/ 6 w 184"/>
                  <a:gd name="T15" fmla="*/ 18 h 250"/>
                  <a:gd name="T16" fmla="*/ 7 w 184"/>
                  <a:gd name="T17" fmla="*/ 19 h 250"/>
                  <a:gd name="T18" fmla="*/ 9 w 184"/>
                  <a:gd name="T19" fmla="*/ 20 h 250"/>
                  <a:gd name="T20" fmla="*/ 10 w 184"/>
                  <a:gd name="T21" fmla="*/ 21 h 250"/>
                  <a:gd name="T22" fmla="*/ 11 w 184"/>
                  <a:gd name="T23" fmla="*/ 22 h 250"/>
                  <a:gd name="T24" fmla="*/ 11 w 184"/>
                  <a:gd name="T25" fmla="*/ 22 h 250"/>
                  <a:gd name="T26" fmla="*/ 18 w 184"/>
                  <a:gd name="T27" fmla="*/ 31 h 250"/>
                  <a:gd name="T28" fmla="*/ 23 w 184"/>
                  <a:gd name="T29" fmla="*/ 6 h 250"/>
                  <a:gd name="T30" fmla="*/ 9 w 184"/>
                  <a:gd name="T31" fmla="*/ 0 h 250"/>
                  <a:gd name="T32" fmla="*/ 9 w 184"/>
                  <a:gd name="T33" fmla="*/ 1 h 250"/>
                  <a:gd name="T34" fmla="*/ 7 w 184"/>
                  <a:gd name="T35" fmla="*/ 1 h 250"/>
                  <a:gd name="T36" fmla="*/ 6 w 184"/>
                  <a:gd name="T37" fmla="*/ 2 h 250"/>
                  <a:gd name="T38" fmla="*/ 3 w 184"/>
                  <a:gd name="T39" fmla="*/ 3 h 250"/>
                  <a:gd name="T40" fmla="*/ 1 w 184"/>
                  <a:gd name="T41" fmla="*/ 4 h 250"/>
                  <a:gd name="T42" fmla="*/ 1 w 184"/>
                  <a:gd name="T43" fmla="*/ 6 h 250"/>
                  <a:gd name="T44" fmla="*/ 0 w 184"/>
                  <a:gd name="T45" fmla="*/ 7 h 250"/>
                  <a:gd name="T46" fmla="*/ 1 w 184"/>
                  <a:gd name="T47" fmla="*/ 9 h 25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84"/>
                  <a:gd name="T73" fmla="*/ 0 h 250"/>
                  <a:gd name="T74" fmla="*/ 184 w 184"/>
                  <a:gd name="T75" fmla="*/ 250 h 25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84" h="250">
                    <a:moveTo>
                      <a:pt x="6" y="70"/>
                    </a:moveTo>
                    <a:lnTo>
                      <a:pt x="7" y="76"/>
                    </a:lnTo>
                    <a:lnTo>
                      <a:pt x="5" y="84"/>
                    </a:lnTo>
                    <a:lnTo>
                      <a:pt x="3" y="93"/>
                    </a:lnTo>
                    <a:lnTo>
                      <a:pt x="7" y="102"/>
                    </a:lnTo>
                    <a:lnTo>
                      <a:pt x="18" y="115"/>
                    </a:lnTo>
                    <a:lnTo>
                      <a:pt x="31" y="127"/>
                    </a:lnTo>
                    <a:lnTo>
                      <a:pt x="44" y="138"/>
                    </a:lnTo>
                    <a:lnTo>
                      <a:pt x="57" y="148"/>
                    </a:lnTo>
                    <a:lnTo>
                      <a:pt x="69" y="158"/>
                    </a:lnTo>
                    <a:lnTo>
                      <a:pt x="78" y="165"/>
                    </a:lnTo>
                    <a:lnTo>
                      <a:pt x="85" y="169"/>
                    </a:lnTo>
                    <a:lnTo>
                      <a:pt x="87" y="170"/>
                    </a:lnTo>
                    <a:lnTo>
                      <a:pt x="142" y="250"/>
                    </a:lnTo>
                    <a:lnTo>
                      <a:pt x="184" y="42"/>
                    </a:lnTo>
                    <a:lnTo>
                      <a:pt x="72" y="0"/>
                    </a:lnTo>
                    <a:lnTo>
                      <a:pt x="68" y="1"/>
                    </a:lnTo>
                    <a:lnTo>
                      <a:pt x="57" y="4"/>
                    </a:lnTo>
                    <a:lnTo>
                      <a:pt x="44" y="11"/>
                    </a:lnTo>
                    <a:lnTo>
                      <a:pt x="29" y="19"/>
                    </a:lnTo>
                    <a:lnTo>
                      <a:pt x="14" y="30"/>
                    </a:lnTo>
                    <a:lnTo>
                      <a:pt x="5" y="41"/>
                    </a:lnTo>
                    <a:lnTo>
                      <a:pt x="0" y="55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68" name="Freeform 81"/>
              <p:cNvSpPr>
                <a:spLocks/>
              </p:cNvSpPr>
              <p:nvPr/>
            </p:nvSpPr>
            <p:spPr bwMode="auto">
              <a:xfrm>
                <a:off x="2728" y="3190"/>
                <a:ext cx="144" cy="160"/>
              </a:xfrm>
              <a:custGeom>
                <a:avLst/>
                <a:gdLst>
                  <a:gd name="T0" fmla="*/ 1 w 288"/>
                  <a:gd name="T1" fmla="*/ 9 h 322"/>
                  <a:gd name="T2" fmla="*/ 3 w 288"/>
                  <a:gd name="T3" fmla="*/ 15 h 322"/>
                  <a:gd name="T4" fmla="*/ 4 w 288"/>
                  <a:gd name="T5" fmla="*/ 21 h 322"/>
                  <a:gd name="T6" fmla="*/ 3 w 288"/>
                  <a:gd name="T7" fmla="*/ 26 h 322"/>
                  <a:gd name="T8" fmla="*/ 5 w 288"/>
                  <a:gd name="T9" fmla="*/ 32 h 322"/>
                  <a:gd name="T10" fmla="*/ 6 w 288"/>
                  <a:gd name="T11" fmla="*/ 37 h 322"/>
                  <a:gd name="T12" fmla="*/ 10 w 288"/>
                  <a:gd name="T13" fmla="*/ 40 h 322"/>
                  <a:gd name="T14" fmla="*/ 18 w 288"/>
                  <a:gd name="T15" fmla="*/ 37 h 322"/>
                  <a:gd name="T16" fmla="*/ 23 w 288"/>
                  <a:gd name="T17" fmla="*/ 33 h 322"/>
                  <a:gd name="T18" fmla="*/ 28 w 288"/>
                  <a:gd name="T19" fmla="*/ 30 h 322"/>
                  <a:gd name="T20" fmla="*/ 29 w 288"/>
                  <a:gd name="T21" fmla="*/ 29 h 322"/>
                  <a:gd name="T22" fmla="*/ 31 w 288"/>
                  <a:gd name="T23" fmla="*/ 26 h 322"/>
                  <a:gd name="T24" fmla="*/ 34 w 288"/>
                  <a:gd name="T25" fmla="*/ 21 h 322"/>
                  <a:gd name="T26" fmla="*/ 36 w 288"/>
                  <a:gd name="T27" fmla="*/ 17 h 322"/>
                  <a:gd name="T28" fmla="*/ 36 w 288"/>
                  <a:gd name="T29" fmla="*/ 13 h 322"/>
                  <a:gd name="T30" fmla="*/ 35 w 288"/>
                  <a:gd name="T31" fmla="*/ 2 h 322"/>
                  <a:gd name="T32" fmla="*/ 30 w 288"/>
                  <a:gd name="T33" fmla="*/ 0 h 322"/>
                  <a:gd name="T34" fmla="*/ 29 w 288"/>
                  <a:gd name="T35" fmla="*/ 2 h 322"/>
                  <a:gd name="T36" fmla="*/ 27 w 288"/>
                  <a:gd name="T37" fmla="*/ 5 h 322"/>
                  <a:gd name="T38" fmla="*/ 27 w 288"/>
                  <a:gd name="T39" fmla="*/ 7 h 322"/>
                  <a:gd name="T40" fmla="*/ 27 w 288"/>
                  <a:gd name="T41" fmla="*/ 8 h 322"/>
                  <a:gd name="T42" fmla="*/ 26 w 288"/>
                  <a:gd name="T43" fmla="*/ 6 h 322"/>
                  <a:gd name="T44" fmla="*/ 24 w 288"/>
                  <a:gd name="T45" fmla="*/ 3 h 322"/>
                  <a:gd name="T46" fmla="*/ 23 w 288"/>
                  <a:gd name="T47" fmla="*/ 1 h 322"/>
                  <a:gd name="T48" fmla="*/ 22 w 288"/>
                  <a:gd name="T49" fmla="*/ 0 h 322"/>
                  <a:gd name="T50" fmla="*/ 20 w 288"/>
                  <a:gd name="T51" fmla="*/ 0 h 322"/>
                  <a:gd name="T52" fmla="*/ 17 w 288"/>
                  <a:gd name="T53" fmla="*/ 0 h 322"/>
                  <a:gd name="T54" fmla="*/ 12 w 288"/>
                  <a:gd name="T55" fmla="*/ 1 h 322"/>
                  <a:gd name="T56" fmla="*/ 9 w 288"/>
                  <a:gd name="T57" fmla="*/ 2 h 322"/>
                  <a:gd name="T58" fmla="*/ 5 w 288"/>
                  <a:gd name="T59" fmla="*/ 3 h 322"/>
                  <a:gd name="T60" fmla="*/ 1 w 288"/>
                  <a:gd name="T61" fmla="*/ 5 h 322"/>
                  <a:gd name="T62" fmla="*/ 0 w 288"/>
                  <a:gd name="T63" fmla="*/ 6 h 3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8"/>
                  <a:gd name="T97" fmla="*/ 0 h 322"/>
                  <a:gd name="T98" fmla="*/ 288 w 288"/>
                  <a:gd name="T99" fmla="*/ 322 h 32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8" h="322">
                    <a:moveTo>
                      <a:pt x="0" y="57"/>
                    </a:moveTo>
                    <a:lnTo>
                      <a:pt x="12" y="76"/>
                    </a:lnTo>
                    <a:lnTo>
                      <a:pt x="22" y="98"/>
                    </a:lnTo>
                    <a:lnTo>
                      <a:pt x="29" y="123"/>
                    </a:lnTo>
                    <a:lnTo>
                      <a:pt x="33" y="152"/>
                    </a:lnTo>
                    <a:lnTo>
                      <a:pt x="32" y="171"/>
                    </a:lnTo>
                    <a:lnTo>
                      <a:pt x="30" y="193"/>
                    </a:lnTo>
                    <a:lnTo>
                      <a:pt x="30" y="216"/>
                    </a:lnTo>
                    <a:lnTo>
                      <a:pt x="30" y="241"/>
                    </a:lnTo>
                    <a:lnTo>
                      <a:pt x="33" y="264"/>
                    </a:lnTo>
                    <a:lnTo>
                      <a:pt x="38" y="286"/>
                    </a:lnTo>
                    <a:lnTo>
                      <a:pt x="49" y="304"/>
                    </a:lnTo>
                    <a:lnTo>
                      <a:pt x="64" y="317"/>
                    </a:lnTo>
                    <a:lnTo>
                      <a:pt x="85" y="322"/>
                    </a:lnTo>
                    <a:lnTo>
                      <a:pt x="110" y="316"/>
                    </a:lnTo>
                    <a:lnTo>
                      <a:pt x="137" y="303"/>
                    </a:lnTo>
                    <a:lnTo>
                      <a:pt x="165" y="287"/>
                    </a:lnTo>
                    <a:lnTo>
                      <a:pt x="190" y="270"/>
                    </a:lnTo>
                    <a:lnTo>
                      <a:pt x="210" y="254"/>
                    </a:lnTo>
                    <a:lnTo>
                      <a:pt x="225" y="242"/>
                    </a:lnTo>
                    <a:lnTo>
                      <a:pt x="230" y="237"/>
                    </a:lnTo>
                    <a:lnTo>
                      <a:pt x="232" y="234"/>
                    </a:lnTo>
                    <a:lnTo>
                      <a:pt x="239" y="224"/>
                    </a:lnTo>
                    <a:lnTo>
                      <a:pt x="248" y="209"/>
                    </a:lnTo>
                    <a:lnTo>
                      <a:pt x="258" y="190"/>
                    </a:lnTo>
                    <a:lnTo>
                      <a:pt x="269" y="172"/>
                    </a:lnTo>
                    <a:lnTo>
                      <a:pt x="279" y="154"/>
                    </a:lnTo>
                    <a:lnTo>
                      <a:pt x="286" y="140"/>
                    </a:lnTo>
                    <a:lnTo>
                      <a:pt x="288" y="130"/>
                    </a:lnTo>
                    <a:lnTo>
                      <a:pt x="288" y="104"/>
                    </a:lnTo>
                    <a:lnTo>
                      <a:pt x="285" y="62"/>
                    </a:lnTo>
                    <a:lnTo>
                      <a:pt x="275" y="22"/>
                    </a:lnTo>
                    <a:lnTo>
                      <a:pt x="256" y="2"/>
                    </a:lnTo>
                    <a:lnTo>
                      <a:pt x="246" y="4"/>
                    </a:lnTo>
                    <a:lnTo>
                      <a:pt x="237" y="10"/>
                    </a:lnTo>
                    <a:lnTo>
                      <a:pt x="231" y="21"/>
                    </a:lnTo>
                    <a:lnTo>
                      <a:pt x="225" y="32"/>
                    </a:lnTo>
                    <a:lnTo>
                      <a:pt x="222" y="45"/>
                    </a:lnTo>
                    <a:lnTo>
                      <a:pt x="219" y="57"/>
                    </a:lnTo>
                    <a:lnTo>
                      <a:pt x="218" y="63"/>
                    </a:lnTo>
                    <a:lnTo>
                      <a:pt x="218" y="67"/>
                    </a:lnTo>
                    <a:lnTo>
                      <a:pt x="217" y="65"/>
                    </a:lnTo>
                    <a:lnTo>
                      <a:pt x="214" y="59"/>
                    </a:lnTo>
                    <a:lnTo>
                      <a:pt x="209" y="50"/>
                    </a:lnTo>
                    <a:lnTo>
                      <a:pt x="203" y="39"/>
                    </a:lnTo>
                    <a:lnTo>
                      <a:pt x="197" y="28"/>
                    </a:lnTo>
                    <a:lnTo>
                      <a:pt x="192" y="17"/>
                    </a:lnTo>
                    <a:lnTo>
                      <a:pt x="186" y="8"/>
                    </a:lnTo>
                    <a:lnTo>
                      <a:pt x="181" y="2"/>
                    </a:lnTo>
                    <a:lnTo>
                      <a:pt x="178" y="1"/>
                    </a:lnTo>
                    <a:lnTo>
                      <a:pt x="170" y="0"/>
                    </a:lnTo>
                    <a:lnTo>
                      <a:pt x="159" y="1"/>
                    </a:lnTo>
                    <a:lnTo>
                      <a:pt x="147" y="2"/>
                    </a:lnTo>
                    <a:lnTo>
                      <a:pt x="132" y="5"/>
                    </a:lnTo>
                    <a:lnTo>
                      <a:pt x="116" y="8"/>
                    </a:lnTo>
                    <a:lnTo>
                      <a:pt x="99" y="12"/>
                    </a:lnTo>
                    <a:lnTo>
                      <a:pt x="82" y="15"/>
                    </a:lnTo>
                    <a:lnTo>
                      <a:pt x="65" y="20"/>
                    </a:lnTo>
                    <a:lnTo>
                      <a:pt x="49" y="25"/>
                    </a:lnTo>
                    <a:lnTo>
                      <a:pt x="34" y="30"/>
                    </a:lnTo>
                    <a:lnTo>
                      <a:pt x="21" y="36"/>
                    </a:lnTo>
                    <a:lnTo>
                      <a:pt x="11" y="40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69" name="Freeform 82"/>
              <p:cNvSpPr>
                <a:spLocks/>
              </p:cNvSpPr>
              <p:nvPr/>
            </p:nvSpPr>
            <p:spPr bwMode="auto">
              <a:xfrm>
                <a:off x="3089" y="3216"/>
                <a:ext cx="394" cy="380"/>
              </a:xfrm>
              <a:custGeom>
                <a:avLst/>
                <a:gdLst>
                  <a:gd name="T0" fmla="*/ 15 w 787"/>
                  <a:gd name="T1" fmla="*/ 13 h 759"/>
                  <a:gd name="T2" fmla="*/ 10 w 787"/>
                  <a:gd name="T3" fmla="*/ 19 h 759"/>
                  <a:gd name="T4" fmla="*/ 7 w 787"/>
                  <a:gd name="T5" fmla="*/ 26 h 759"/>
                  <a:gd name="T6" fmla="*/ 4 w 787"/>
                  <a:gd name="T7" fmla="*/ 33 h 759"/>
                  <a:gd name="T8" fmla="*/ 2 w 787"/>
                  <a:gd name="T9" fmla="*/ 48 h 759"/>
                  <a:gd name="T10" fmla="*/ 1 w 787"/>
                  <a:gd name="T11" fmla="*/ 69 h 759"/>
                  <a:gd name="T12" fmla="*/ 1 w 787"/>
                  <a:gd name="T13" fmla="*/ 73 h 759"/>
                  <a:gd name="T14" fmla="*/ 2 w 787"/>
                  <a:gd name="T15" fmla="*/ 78 h 759"/>
                  <a:gd name="T16" fmla="*/ 5 w 787"/>
                  <a:gd name="T17" fmla="*/ 84 h 759"/>
                  <a:gd name="T18" fmla="*/ 11 w 787"/>
                  <a:gd name="T19" fmla="*/ 90 h 759"/>
                  <a:gd name="T20" fmla="*/ 19 w 787"/>
                  <a:gd name="T21" fmla="*/ 94 h 759"/>
                  <a:gd name="T22" fmla="*/ 25 w 787"/>
                  <a:gd name="T23" fmla="*/ 95 h 759"/>
                  <a:gd name="T24" fmla="*/ 31 w 787"/>
                  <a:gd name="T25" fmla="*/ 95 h 759"/>
                  <a:gd name="T26" fmla="*/ 36 w 787"/>
                  <a:gd name="T27" fmla="*/ 95 h 759"/>
                  <a:gd name="T28" fmla="*/ 40 w 787"/>
                  <a:gd name="T29" fmla="*/ 94 h 759"/>
                  <a:gd name="T30" fmla="*/ 44 w 787"/>
                  <a:gd name="T31" fmla="*/ 93 h 759"/>
                  <a:gd name="T32" fmla="*/ 46 w 787"/>
                  <a:gd name="T33" fmla="*/ 93 h 759"/>
                  <a:gd name="T34" fmla="*/ 48 w 787"/>
                  <a:gd name="T35" fmla="*/ 92 h 759"/>
                  <a:gd name="T36" fmla="*/ 48 w 787"/>
                  <a:gd name="T37" fmla="*/ 92 h 759"/>
                  <a:gd name="T38" fmla="*/ 52 w 787"/>
                  <a:gd name="T39" fmla="*/ 91 h 759"/>
                  <a:gd name="T40" fmla="*/ 58 w 787"/>
                  <a:gd name="T41" fmla="*/ 89 h 759"/>
                  <a:gd name="T42" fmla="*/ 65 w 787"/>
                  <a:gd name="T43" fmla="*/ 86 h 759"/>
                  <a:gd name="T44" fmla="*/ 73 w 787"/>
                  <a:gd name="T45" fmla="*/ 83 h 759"/>
                  <a:gd name="T46" fmla="*/ 81 w 787"/>
                  <a:gd name="T47" fmla="*/ 80 h 759"/>
                  <a:gd name="T48" fmla="*/ 87 w 787"/>
                  <a:gd name="T49" fmla="*/ 77 h 759"/>
                  <a:gd name="T50" fmla="*/ 91 w 787"/>
                  <a:gd name="T51" fmla="*/ 75 h 759"/>
                  <a:gd name="T52" fmla="*/ 94 w 787"/>
                  <a:gd name="T53" fmla="*/ 68 h 759"/>
                  <a:gd name="T54" fmla="*/ 98 w 787"/>
                  <a:gd name="T55" fmla="*/ 51 h 759"/>
                  <a:gd name="T56" fmla="*/ 99 w 787"/>
                  <a:gd name="T57" fmla="*/ 31 h 759"/>
                  <a:gd name="T58" fmla="*/ 97 w 787"/>
                  <a:gd name="T59" fmla="*/ 15 h 759"/>
                  <a:gd name="T60" fmla="*/ 92 w 787"/>
                  <a:gd name="T61" fmla="*/ 7 h 759"/>
                  <a:gd name="T62" fmla="*/ 86 w 787"/>
                  <a:gd name="T63" fmla="*/ 3 h 759"/>
                  <a:gd name="T64" fmla="*/ 82 w 787"/>
                  <a:gd name="T65" fmla="*/ 1 h 759"/>
                  <a:gd name="T66" fmla="*/ 79 w 787"/>
                  <a:gd name="T67" fmla="*/ 0 h 759"/>
                  <a:gd name="T68" fmla="*/ 79 w 787"/>
                  <a:gd name="T69" fmla="*/ 0 h 759"/>
                  <a:gd name="T70" fmla="*/ 77 w 787"/>
                  <a:gd name="T71" fmla="*/ 0 h 759"/>
                  <a:gd name="T72" fmla="*/ 73 w 787"/>
                  <a:gd name="T73" fmla="*/ 1 h 759"/>
                  <a:gd name="T74" fmla="*/ 68 w 787"/>
                  <a:gd name="T75" fmla="*/ 1 h 759"/>
                  <a:gd name="T76" fmla="*/ 63 w 787"/>
                  <a:gd name="T77" fmla="*/ 1 h 759"/>
                  <a:gd name="T78" fmla="*/ 56 w 787"/>
                  <a:gd name="T79" fmla="*/ 2 h 759"/>
                  <a:gd name="T80" fmla="*/ 49 w 787"/>
                  <a:gd name="T81" fmla="*/ 3 h 759"/>
                  <a:gd name="T82" fmla="*/ 43 w 787"/>
                  <a:gd name="T83" fmla="*/ 4 h 759"/>
                  <a:gd name="T84" fmla="*/ 35 w 787"/>
                  <a:gd name="T85" fmla="*/ 6 h 759"/>
                  <a:gd name="T86" fmla="*/ 28 w 787"/>
                  <a:gd name="T87" fmla="*/ 8 h 759"/>
                  <a:gd name="T88" fmla="*/ 23 w 787"/>
                  <a:gd name="T89" fmla="*/ 10 h 759"/>
                  <a:gd name="T90" fmla="*/ 19 w 787"/>
                  <a:gd name="T91" fmla="*/ 11 h 75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7"/>
                  <a:gd name="T139" fmla="*/ 0 h 759"/>
                  <a:gd name="T140" fmla="*/ 787 w 787"/>
                  <a:gd name="T141" fmla="*/ 759 h 75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7" h="759">
                    <a:moveTo>
                      <a:pt x="132" y="91"/>
                    </a:moveTo>
                    <a:lnTo>
                      <a:pt x="115" y="103"/>
                    </a:lnTo>
                    <a:lnTo>
                      <a:pt x="97" y="121"/>
                    </a:lnTo>
                    <a:lnTo>
                      <a:pt x="80" y="146"/>
                    </a:lnTo>
                    <a:lnTo>
                      <a:pt x="64" y="174"/>
                    </a:lnTo>
                    <a:lnTo>
                      <a:pt x="50" y="204"/>
                    </a:lnTo>
                    <a:lnTo>
                      <a:pt x="39" y="234"/>
                    </a:lnTo>
                    <a:lnTo>
                      <a:pt x="31" y="260"/>
                    </a:lnTo>
                    <a:lnTo>
                      <a:pt x="26" y="282"/>
                    </a:lnTo>
                    <a:lnTo>
                      <a:pt x="16" y="381"/>
                    </a:lnTo>
                    <a:lnTo>
                      <a:pt x="8" y="477"/>
                    </a:lnTo>
                    <a:lnTo>
                      <a:pt x="2" y="549"/>
                    </a:lnTo>
                    <a:lnTo>
                      <a:pt x="0" y="577"/>
                    </a:lnTo>
                    <a:lnTo>
                      <a:pt x="1" y="583"/>
                    </a:lnTo>
                    <a:lnTo>
                      <a:pt x="4" y="597"/>
                    </a:lnTo>
                    <a:lnTo>
                      <a:pt x="11" y="619"/>
                    </a:lnTo>
                    <a:lnTo>
                      <a:pt x="21" y="644"/>
                    </a:lnTo>
                    <a:lnTo>
                      <a:pt x="36" y="672"/>
                    </a:lnTo>
                    <a:lnTo>
                      <a:pt x="57" y="698"/>
                    </a:lnTo>
                    <a:lnTo>
                      <a:pt x="85" y="720"/>
                    </a:lnTo>
                    <a:lnTo>
                      <a:pt x="118" y="737"/>
                    </a:lnTo>
                    <a:lnTo>
                      <a:pt x="145" y="746"/>
                    </a:lnTo>
                    <a:lnTo>
                      <a:pt x="171" y="752"/>
                    </a:lnTo>
                    <a:lnTo>
                      <a:pt x="197" y="756"/>
                    </a:lnTo>
                    <a:lnTo>
                      <a:pt x="221" y="758"/>
                    </a:lnTo>
                    <a:lnTo>
                      <a:pt x="243" y="759"/>
                    </a:lnTo>
                    <a:lnTo>
                      <a:pt x="264" y="759"/>
                    </a:lnTo>
                    <a:lnTo>
                      <a:pt x="285" y="757"/>
                    </a:lnTo>
                    <a:lnTo>
                      <a:pt x="304" y="755"/>
                    </a:lnTo>
                    <a:lnTo>
                      <a:pt x="320" y="751"/>
                    </a:lnTo>
                    <a:lnTo>
                      <a:pt x="335" y="748"/>
                    </a:lnTo>
                    <a:lnTo>
                      <a:pt x="349" y="744"/>
                    </a:lnTo>
                    <a:lnTo>
                      <a:pt x="359" y="741"/>
                    </a:lnTo>
                    <a:lnTo>
                      <a:pt x="368" y="737"/>
                    </a:lnTo>
                    <a:lnTo>
                      <a:pt x="374" y="735"/>
                    </a:lnTo>
                    <a:lnTo>
                      <a:pt x="378" y="734"/>
                    </a:lnTo>
                    <a:lnTo>
                      <a:pt x="380" y="733"/>
                    </a:lnTo>
                    <a:lnTo>
                      <a:pt x="383" y="732"/>
                    </a:lnTo>
                    <a:lnTo>
                      <a:pt x="393" y="728"/>
                    </a:lnTo>
                    <a:lnTo>
                      <a:pt x="411" y="722"/>
                    </a:lnTo>
                    <a:lnTo>
                      <a:pt x="431" y="716"/>
                    </a:lnTo>
                    <a:lnTo>
                      <a:pt x="457" y="706"/>
                    </a:lnTo>
                    <a:lnTo>
                      <a:pt x="486" y="697"/>
                    </a:lnTo>
                    <a:lnTo>
                      <a:pt x="517" y="686"/>
                    </a:lnTo>
                    <a:lnTo>
                      <a:pt x="548" y="674"/>
                    </a:lnTo>
                    <a:lnTo>
                      <a:pt x="580" y="663"/>
                    </a:lnTo>
                    <a:lnTo>
                      <a:pt x="611" y="650"/>
                    </a:lnTo>
                    <a:lnTo>
                      <a:pt x="641" y="638"/>
                    </a:lnTo>
                    <a:lnTo>
                      <a:pt x="668" y="627"/>
                    </a:lnTo>
                    <a:lnTo>
                      <a:pt x="692" y="615"/>
                    </a:lnTo>
                    <a:lnTo>
                      <a:pt x="710" y="605"/>
                    </a:lnTo>
                    <a:lnTo>
                      <a:pt x="724" y="597"/>
                    </a:lnTo>
                    <a:lnTo>
                      <a:pt x="731" y="589"/>
                    </a:lnTo>
                    <a:lnTo>
                      <a:pt x="749" y="542"/>
                    </a:lnTo>
                    <a:lnTo>
                      <a:pt x="764" y="478"/>
                    </a:lnTo>
                    <a:lnTo>
                      <a:pt x="777" y="405"/>
                    </a:lnTo>
                    <a:lnTo>
                      <a:pt x="785" y="325"/>
                    </a:lnTo>
                    <a:lnTo>
                      <a:pt x="787" y="247"/>
                    </a:lnTo>
                    <a:lnTo>
                      <a:pt x="784" y="175"/>
                    </a:lnTo>
                    <a:lnTo>
                      <a:pt x="774" y="118"/>
                    </a:lnTo>
                    <a:lnTo>
                      <a:pt x="756" y="78"/>
                    </a:lnTo>
                    <a:lnTo>
                      <a:pt x="732" y="52"/>
                    </a:lnTo>
                    <a:lnTo>
                      <a:pt x="709" y="32"/>
                    </a:lnTo>
                    <a:lnTo>
                      <a:pt x="687" y="19"/>
                    </a:lnTo>
                    <a:lnTo>
                      <a:pt x="669" y="9"/>
                    </a:lnTo>
                    <a:lnTo>
                      <a:pt x="651" y="4"/>
                    </a:lnTo>
                    <a:lnTo>
                      <a:pt x="639" y="1"/>
                    </a:lnTo>
                    <a:lnTo>
                      <a:pt x="631" y="0"/>
                    </a:lnTo>
                    <a:lnTo>
                      <a:pt x="628" y="0"/>
                    </a:lnTo>
                    <a:lnTo>
                      <a:pt x="626" y="0"/>
                    </a:lnTo>
                    <a:lnTo>
                      <a:pt x="620" y="0"/>
                    </a:lnTo>
                    <a:lnTo>
                      <a:pt x="611" y="0"/>
                    </a:lnTo>
                    <a:lnTo>
                      <a:pt x="598" y="0"/>
                    </a:lnTo>
                    <a:lnTo>
                      <a:pt x="582" y="1"/>
                    </a:lnTo>
                    <a:lnTo>
                      <a:pt x="564" y="1"/>
                    </a:lnTo>
                    <a:lnTo>
                      <a:pt x="544" y="2"/>
                    </a:lnTo>
                    <a:lnTo>
                      <a:pt x="521" y="4"/>
                    </a:lnTo>
                    <a:lnTo>
                      <a:pt x="497" y="6"/>
                    </a:lnTo>
                    <a:lnTo>
                      <a:pt x="472" y="7"/>
                    </a:lnTo>
                    <a:lnTo>
                      <a:pt x="445" y="10"/>
                    </a:lnTo>
                    <a:lnTo>
                      <a:pt x="419" y="14"/>
                    </a:lnTo>
                    <a:lnTo>
                      <a:pt x="391" y="17"/>
                    </a:lnTo>
                    <a:lnTo>
                      <a:pt x="364" y="23"/>
                    </a:lnTo>
                    <a:lnTo>
                      <a:pt x="337" y="28"/>
                    </a:lnTo>
                    <a:lnTo>
                      <a:pt x="311" y="35"/>
                    </a:lnTo>
                    <a:lnTo>
                      <a:pt x="277" y="44"/>
                    </a:lnTo>
                    <a:lnTo>
                      <a:pt x="247" y="52"/>
                    </a:lnTo>
                    <a:lnTo>
                      <a:pt x="222" y="60"/>
                    </a:lnTo>
                    <a:lnTo>
                      <a:pt x="199" y="67"/>
                    </a:lnTo>
                    <a:lnTo>
                      <a:pt x="179" y="73"/>
                    </a:lnTo>
                    <a:lnTo>
                      <a:pt x="162" y="80"/>
                    </a:lnTo>
                    <a:lnTo>
                      <a:pt x="147" y="85"/>
                    </a:lnTo>
                    <a:lnTo>
                      <a:pt x="132" y="91"/>
                    </a:lnTo>
                    <a:close/>
                  </a:path>
                </a:pathLst>
              </a:custGeom>
              <a:solidFill>
                <a:srgbClr val="59A3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0" name="Freeform 83"/>
              <p:cNvSpPr>
                <a:spLocks/>
              </p:cNvSpPr>
              <p:nvPr/>
            </p:nvSpPr>
            <p:spPr bwMode="auto">
              <a:xfrm>
                <a:off x="3255" y="3312"/>
                <a:ext cx="168" cy="366"/>
              </a:xfrm>
              <a:custGeom>
                <a:avLst/>
                <a:gdLst>
                  <a:gd name="T0" fmla="*/ 12 w 336"/>
                  <a:gd name="T1" fmla="*/ 6 h 733"/>
                  <a:gd name="T2" fmla="*/ 0 w 336"/>
                  <a:gd name="T3" fmla="*/ 91 h 733"/>
                  <a:gd name="T4" fmla="*/ 28 w 336"/>
                  <a:gd name="T5" fmla="*/ 91 h 733"/>
                  <a:gd name="T6" fmla="*/ 42 w 336"/>
                  <a:gd name="T7" fmla="*/ 3 h 733"/>
                  <a:gd name="T8" fmla="*/ 42 w 336"/>
                  <a:gd name="T9" fmla="*/ 3 h 733"/>
                  <a:gd name="T10" fmla="*/ 42 w 336"/>
                  <a:gd name="T11" fmla="*/ 3 h 733"/>
                  <a:gd name="T12" fmla="*/ 42 w 336"/>
                  <a:gd name="T13" fmla="*/ 2 h 733"/>
                  <a:gd name="T14" fmla="*/ 42 w 336"/>
                  <a:gd name="T15" fmla="*/ 2 h 733"/>
                  <a:gd name="T16" fmla="*/ 41 w 336"/>
                  <a:gd name="T17" fmla="*/ 1 h 733"/>
                  <a:gd name="T18" fmla="*/ 39 w 336"/>
                  <a:gd name="T19" fmla="*/ 0 h 733"/>
                  <a:gd name="T20" fmla="*/ 36 w 336"/>
                  <a:gd name="T21" fmla="*/ 0 h 733"/>
                  <a:gd name="T22" fmla="*/ 33 w 336"/>
                  <a:gd name="T23" fmla="*/ 0 h 733"/>
                  <a:gd name="T24" fmla="*/ 28 w 336"/>
                  <a:gd name="T25" fmla="*/ 0 h 733"/>
                  <a:gd name="T26" fmla="*/ 24 w 336"/>
                  <a:gd name="T27" fmla="*/ 0 h 733"/>
                  <a:gd name="T28" fmla="*/ 21 w 336"/>
                  <a:gd name="T29" fmla="*/ 1 h 733"/>
                  <a:gd name="T30" fmla="*/ 19 w 336"/>
                  <a:gd name="T31" fmla="*/ 2 h 733"/>
                  <a:gd name="T32" fmla="*/ 16 w 336"/>
                  <a:gd name="T33" fmla="*/ 4 h 733"/>
                  <a:gd name="T34" fmla="*/ 14 w 336"/>
                  <a:gd name="T35" fmla="*/ 5 h 733"/>
                  <a:gd name="T36" fmla="*/ 13 w 336"/>
                  <a:gd name="T37" fmla="*/ 5 h 733"/>
                  <a:gd name="T38" fmla="*/ 12 w 336"/>
                  <a:gd name="T39" fmla="*/ 6 h 73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36"/>
                  <a:gd name="T61" fmla="*/ 0 h 733"/>
                  <a:gd name="T62" fmla="*/ 336 w 336"/>
                  <a:gd name="T63" fmla="*/ 733 h 73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36" h="733">
                    <a:moveTo>
                      <a:pt x="99" y="49"/>
                    </a:moveTo>
                    <a:lnTo>
                      <a:pt x="0" y="733"/>
                    </a:lnTo>
                    <a:lnTo>
                      <a:pt x="229" y="733"/>
                    </a:lnTo>
                    <a:lnTo>
                      <a:pt x="336" y="30"/>
                    </a:lnTo>
                    <a:lnTo>
                      <a:pt x="336" y="29"/>
                    </a:lnTo>
                    <a:lnTo>
                      <a:pt x="336" y="26"/>
                    </a:lnTo>
                    <a:lnTo>
                      <a:pt x="335" y="22"/>
                    </a:lnTo>
                    <a:lnTo>
                      <a:pt x="331" y="16"/>
                    </a:lnTo>
                    <a:lnTo>
                      <a:pt x="321" y="12"/>
                    </a:lnTo>
                    <a:lnTo>
                      <a:pt x="309" y="6"/>
                    </a:lnTo>
                    <a:lnTo>
                      <a:pt x="288" y="3"/>
                    </a:lnTo>
                    <a:lnTo>
                      <a:pt x="260" y="0"/>
                    </a:lnTo>
                    <a:lnTo>
                      <a:pt x="228" y="2"/>
                    </a:lnTo>
                    <a:lnTo>
                      <a:pt x="198" y="6"/>
                    </a:lnTo>
                    <a:lnTo>
                      <a:pt x="172" y="14"/>
                    </a:lnTo>
                    <a:lnTo>
                      <a:pt x="148" y="22"/>
                    </a:lnTo>
                    <a:lnTo>
                      <a:pt x="128" y="33"/>
                    </a:lnTo>
                    <a:lnTo>
                      <a:pt x="112" y="41"/>
                    </a:lnTo>
                    <a:lnTo>
                      <a:pt x="103" y="46"/>
                    </a:lnTo>
                    <a:lnTo>
                      <a:pt x="99" y="49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1" name="Freeform 84"/>
              <p:cNvSpPr>
                <a:spLocks/>
              </p:cNvSpPr>
              <p:nvPr/>
            </p:nvSpPr>
            <p:spPr bwMode="auto">
              <a:xfrm>
                <a:off x="2437" y="2926"/>
                <a:ext cx="989" cy="499"/>
              </a:xfrm>
              <a:custGeom>
                <a:avLst/>
                <a:gdLst>
                  <a:gd name="T0" fmla="*/ 126 w 1977"/>
                  <a:gd name="T1" fmla="*/ 115 h 999"/>
                  <a:gd name="T2" fmla="*/ 111 w 1977"/>
                  <a:gd name="T3" fmla="*/ 114 h 999"/>
                  <a:gd name="T4" fmla="*/ 105 w 1977"/>
                  <a:gd name="T5" fmla="*/ 102 h 999"/>
                  <a:gd name="T6" fmla="*/ 117 w 1977"/>
                  <a:gd name="T7" fmla="*/ 96 h 999"/>
                  <a:gd name="T8" fmla="*/ 99 w 1977"/>
                  <a:gd name="T9" fmla="*/ 94 h 999"/>
                  <a:gd name="T10" fmla="*/ 106 w 1977"/>
                  <a:gd name="T11" fmla="*/ 114 h 999"/>
                  <a:gd name="T12" fmla="*/ 124 w 1977"/>
                  <a:gd name="T13" fmla="*/ 124 h 999"/>
                  <a:gd name="T14" fmla="*/ 133 w 1977"/>
                  <a:gd name="T15" fmla="*/ 113 h 999"/>
                  <a:gd name="T16" fmla="*/ 141 w 1977"/>
                  <a:gd name="T17" fmla="*/ 60 h 999"/>
                  <a:gd name="T18" fmla="*/ 154 w 1977"/>
                  <a:gd name="T19" fmla="*/ 39 h 999"/>
                  <a:gd name="T20" fmla="*/ 175 w 1977"/>
                  <a:gd name="T21" fmla="*/ 26 h 999"/>
                  <a:gd name="T22" fmla="*/ 192 w 1977"/>
                  <a:gd name="T23" fmla="*/ 36 h 999"/>
                  <a:gd name="T24" fmla="*/ 209 w 1977"/>
                  <a:gd name="T25" fmla="*/ 37 h 999"/>
                  <a:gd name="T26" fmla="*/ 222 w 1977"/>
                  <a:gd name="T27" fmla="*/ 29 h 999"/>
                  <a:gd name="T28" fmla="*/ 243 w 1977"/>
                  <a:gd name="T29" fmla="*/ 57 h 999"/>
                  <a:gd name="T30" fmla="*/ 247 w 1977"/>
                  <a:gd name="T31" fmla="*/ 53 h 999"/>
                  <a:gd name="T32" fmla="*/ 239 w 1977"/>
                  <a:gd name="T33" fmla="*/ 33 h 999"/>
                  <a:gd name="T34" fmla="*/ 225 w 1977"/>
                  <a:gd name="T35" fmla="*/ 21 h 999"/>
                  <a:gd name="T36" fmla="*/ 220 w 1977"/>
                  <a:gd name="T37" fmla="*/ 23 h 999"/>
                  <a:gd name="T38" fmla="*/ 208 w 1977"/>
                  <a:gd name="T39" fmla="*/ 31 h 999"/>
                  <a:gd name="T40" fmla="*/ 197 w 1977"/>
                  <a:gd name="T41" fmla="*/ 31 h 999"/>
                  <a:gd name="T42" fmla="*/ 186 w 1977"/>
                  <a:gd name="T43" fmla="*/ 27 h 999"/>
                  <a:gd name="T44" fmla="*/ 188 w 1977"/>
                  <a:gd name="T45" fmla="*/ 14 h 999"/>
                  <a:gd name="T46" fmla="*/ 183 w 1977"/>
                  <a:gd name="T47" fmla="*/ 6 h 999"/>
                  <a:gd name="T48" fmla="*/ 169 w 1977"/>
                  <a:gd name="T49" fmla="*/ 23 h 999"/>
                  <a:gd name="T50" fmla="*/ 150 w 1977"/>
                  <a:gd name="T51" fmla="*/ 33 h 999"/>
                  <a:gd name="T52" fmla="*/ 138 w 1977"/>
                  <a:gd name="T53" fmla="*/ 51 h 999"/>
                  <a:gd name="T54" fmla="*/ 130 w 1977"/>
                  <a:gd name="T55" fmla="*/ 61 h 999"/>
                  <a:gd name="T56" fmla="*/ 111 w 1977"/>
                  <a:gd name="T57" fmla="*/ 58 h 999"/>
                  <a:gd name="T58" fmla="*/ 52 w 1977"/>
                  <a:gd name="T59" fmla="*/ 68 h 999"/>
                  <a:gd name="T60" fmla="*/ 28 w 1977"/>
                  <a:gd name="T61" fmla="*/ 69 h 999"/>
                  <a:gd name="T62" fmla="*/ 12 w 1977"/>
                  <a:gd name="T63" fmla="*/ 64 h 999"/>
                  <a:gd name="T64" fmla="*/ 2 w 1977"/>
                  <a:gd name="T65" fmla="*/ 63 h 999"/>
                  <a:gd name="T66" fmla="*/ 19 w 1977"/>
                  <a:gd name="T67" fmla="*/ 70 h 999"/>
                  <a:gd name="T68" fmla="*/ 27 w 1977"/>
                  <a:gd name="T69" fmla="*/ 73 h 999"/>
                  <a:gd name="T70" fmla="*/ 63 w 1977"/>
                  <a:gd name="T71" fmla="*/ 93 h 999"/>
                  <a:gd name="T72" fmla="*/ 49 w 1977"/>
                  <a:gd name="T73" fmla="*/ 72 h 999"/>
                  <a:gd name="T74" fmla="*/ 109 w 1977"/>
                  <a:gd name="T75" fmla="*/ 61 h 999"/>
                  <a:gd name="T76" fmla="*/ 128 w 1977"/>
                  <a:gd name="T77" fmla="*/ 63 h 999"/>
                  <a:gd name="T78" fmla="*/ 132 w 1977"/>
                  <a:gd name="T79" fmla="*/ 81 h 999"/>
                  <a:gd name="T80" fmla="*/ 124 w 1977"/>
                  <a:gd name="T81" fmla="*/ 72 h 999"/>
                  <a:gd name="T82" fmla="*/ 132 w 1977"/>
                  <a:gd name="T83" fmla="*/ 75 h 999"/>
                  <a:gd name="T84" fmla="*/ 120 w 1977"/>
                  <a:gd name="T85" fmla="*/ 64 h 999"/>
                  <a:gd name="T86" fmla="*/ 129 w 1977"/>
                  <a:gd name="T87" fmla="*/ 67 h 999"/>
                  <a:gd name="T88" fmla="*/ 133 w 1977"/>
                  <a:gd name="T89" fmla="*/ 68 h 999"/>
                  <a:gd name="T90" fmla="*/ 123 w 1977"/>
                  <a:gd name="T91" fmla="*/ 62 h 999"/>
                  <a:gd name="T92" fmla="*/ 120 w 1977"/>
                  <a:gd name="T93" fmla="*/ 64 h 999"/>
                  <a:gd name="T94" fmla="*/ 121 w 1977"/>
                  <a:gd name="T95" fmla="*/ 67 h 999"/>
                  <a:gd name="T96" fmla="*/ 122 w 1977"/>
                  <a:gd name="T97" fmla="*/ 70 h 999"/>
                  <a:gd name="T98" fmla="*/ 122 w 1977"/>
                  <a:gd name="T99" fmla="*/ 75 h 999"/>
                  <a:gd name="T100" fmla="*/ 117 w 1977"/>
                  <a:gd name="T101" fmla="*/ 82 h 999"/>
                  <a:gd name="T102" fmla="*/ 107 w 1977"/>
                  <a:gd name="T103" fmla="*/ 71 h 999"/>
                  <a:gd name="T104" fmla="*/ 100 w 1977"/>
                  <a:gd name="T105" fmla="*/ 76 h 999"/>
                  <a:gd name="T106" fmla="*/ 98 w 1977"/>
                  <a:gd name="T107" fmla="*/ 77 h 999"/>
                  <a:gd name="T108" fmla="*/ 103 w 1977"/>
                  <a:gd name="T109" fmla="*/ 79 h 999"/>
                  <a:gd name="T110" fmla="*/ 103 w 1977"/>
                  <a:gd name="T111" fmla="*/ 86 h 999"/>
                  <a:gd name="T112" fmla="*/ 106 w 1977"/>
                  <a:gd name="T113" fmla="*/ 90 h 999"/>
                  <a:gd name="T114" fmla="*/ 126 w 1977"/>
                  <a:gd name="T115" fmla="*/ 84 h 999"/>
                  <a:gd name="T116" fmla="*/ 119 w 1977"/>
                  <a:gd name="T117" fmla="*/ 96 h 999"/>
                  <a:gd name="T118" fmla="*/ 130 w 1977"/>
                  <a:gd name="T119" fmla="*/ 98 h 99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977"/>
                  <a:gd name="T181" fmla="*/ 0 h 999"/>
                  <a:gd name="T182" fmla="*/ 1977 w 1977"/>
                  <a:gd name="T183" fmla="*/ 999 h 99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977" h="999">
                    <a:moveTo>
                      <a:pt x="949" y="853"/>
                    </a:moveTo>
                    <a:lnTo>
                      <a:pt x="1027" y="827"/>
                    </a:lnTo>
                    <a:lnTo>
                      <a:pt x="1026" y="843"/>
                    </a:lnTo>
                    <a:lnTo>
                      <a:pt x="1024" y="860"/>
                    </a:lnTo>
                    <a:lnTo>
                      <a:pt x="1021" y="877"/>
                    </a:lnTo>
                    <a:lnTo>
                      <a:pt x="1017" y="894"/>
                    </a:lnTo>
                    <a:lnTo>
                      <a:pt x="1010" y="912"/>
                    </a:lnTo>
                    <a:lnTo>
                      <a:pt x="1001" y="927"/>
                    </a:lnTo>
                    <a:lnTo>
                      <a:pt x="989" y="941"/>
                    </a:lnTo>
                    <a:lnTo>
                      <a:pt x="974" y="952"/>
                    </a:lnTo>
                    <a:lnTo>
                      <a:pt x="959" y="954"/>
                    </a:lnTo>
                    <a:lnTo>
                      <a:pt x="944" y="952"/>
                    </a:lnTo>
                    <a:lnTo>
                      <a:pt x="929" y="946"/>
                    </a:lnTo>
                    <a:lnTo>
                      <a:pt x="914" y="937"/>
                    </a:lnTo>
                    <a:lnTo>
                      <a:pt x="900" y="926"/>
                    </a:lnTo>
                    <a:lnTo>
                      <a:pt x="888" y="913"/>
                    </a:lnTo>
                    <a:lnTo>
                      <a:pt x="876" y="897"/>
                    </a:lnTo>
                    <a:lnTo>
                      <a:pt x="867" y="881"/>
                    </a:lnTo>
                    <a:lnTo>
                      <a:pt x="949" y="853"/>
                    </a:lnTo>
                    <a:lnTo>
                      <a:pt x="942" y="822"/>
                    </a:lnTo>
                    <a:lnTo>
                      <a:pt x="857" y="852"/>
                    </a:lnTo>
                    <a:lnTo>
                      <a:pt x="848" y="845"/>
                    </a:lnTo>
                    <a:lnTo>
                      <a:pt x="842" y="835"/>
                    </a:lnTo>
                    <a:lnTo>
                      <a:pt x="837" y="823"/>
                    </a:lnTo>
                    <a:lnTo>
                      <a:pt x="830" y="812"/>
                    </a:lnTo>
                    <a:lnTo>
                      <a:pt x="843" y="806"/>
                    </a:lnTo>
                    <a:lnTo>
                      <a:pt x="858" y="801"/>
                    </a:lnTo>
                    <a:lnTo>
                      <a:pt x="873" y="795"/>
                    </a:lnTo>
                    <a:lnTo>
                      <a:pt x="889" y="790"/>
                    </a:lnTo>
                    <a:lnTo>
                      <a:pt x="905" y="784"/>
                    </a:lnTo>
                    <a:lnTo>
                      <a:pt x="921" y="779"/>
                    </a:lnTo>
                    <a:lnTo>
                      <a:pt x="935" y="775"/>
                    </a:lnTo>
                    <a:lnTo>
                      <a:pt x="949" y="770"/>
                    </a:lnTo>
                    <a:lnTo>
                      <a:pt x="941" y="740"/>
                    </a:lnTo>
                    <a:lnTo>
                      <a:pt x="836" y="775"/>
                    </a:lnTo>
                    <a:lnTo>
                      <a:pt x="835" y="772"/>
                    </a:lnTo>
                    <a:lnTo>
                      <a:pt x="835" y="769"/>
                    </a:lnTo>
                    <a:lnTo>
                      <a:pt x="835" y="765"/>
                    </a:lnTo>
                    <a:lnTo>
                      <a:pt x="835" y="761"/>
                    </a:lnTo>
                    <a:lnTo>
                      <a:pt x="792" y="757"/>
                    </a:lnTo>
                    <a:lnTo>
                      <a:pt x="792" y="779"/>
                    </a:lnTo>
                    <a:lnTo>
                      <a:pt x="794" y="800"/>
                    </a:lnTo>
                    <a:lnTo>
                      <a:pt x="799" y="822"/>
                    </a:lnTo>
                    <a:lnTo>
                      <a:pt x="806" y="841"/>
                    </a:lnTo>
                    <a:lnTo>
                      <a:pt x="814" y="862"/>
                    </a:lnTo>
                    <a:lnTo>
                      <a:pt x="823" y="882"/>
                    </a:lnTo>
                    <a:lnTo>
                      <a:pt x="835" y="900"/>
                    </a:lnTo>
                    <a:lnTo>
                      <a:pt x="846" y="919"/>
                    </a:lnTo>
                    <a:lnTo>
                      <a:pt x="860" y="936"/>
                    </a:lnTo>
                    <a:lnTo>
                      <a:pt x="875" y="953"/>
                    </a:lnTo>
                    <a:lnTo>
                      <a:pt x="891" y="968"/>
                    </a:lnTo>
                    <a:lnTo>
                      <a:pt x="908" y="980"/>
                    </a:lnTo>
                    <a:lnTo>
                      <a:pt x="927" y="990"/>
                    </a:lnTo>
                    <a:lnTo>
                      <a:pt x="946" y="996"/>
                    </a:lnTo>
                    <a:lnTo>
                      <a:pt x="967" y="999"/>
                    </a:lnTo>
                    <a:lnTo>
                      <a:pt x="989" y="997"/>
                    </a:lnTo>
                    <a:lnTo>
                      <a:pt x="1005" y="992"/>
                    </a:lnTo>
                    <a:lnTo>
                      <a:pt x="1019" y="986"/>
                    </a:lnTo>
                    <a:lnTo>
                      <a:pt x="1030" y="976"/>
                    </a:lnTo>
                    <a:lnTo>
                      <a:pt x="1041" y="965"/>
                    </a:lnTo>
                    <a:lnTo>
                      <a:pt x="1048" y="952"/>
                    </a:lnTo>
                    <a:lnTo>
                      <a:pt x="1055" y="938"/>
                    </a:lnTo>
                    <a:lnTo>
                      <a:pt x="1060" y="923"/>
                    </a:lnTo>
                    <a:lnTo>
                      <a:pt x="1064" y="908"/>
                    </a:lnTo>
                    <a:lnTo>
                      <a:pt x="1098" y="629"/>
                    </a:lnTo>
                    <a:lnTo>
                      <a:pt x="1101" y="609"/>
                    </a:lnTo>
                    <a:lnTo>
                      <a:pt x="1104" y="587"/>
                    </a:lnTo>
                    <a:lnTo>
                      <a:pt x="1108" y="566"/>
                    </a:lnTo>
                    <a:lnTo>
                      <a:pt x="1112" y="545"/>
                    </a:lnTo>
                    <a:lnTo>
                      <a:pt x="1117" y="525"/>
                    </a:lnTo>
                    <a:lnTo>
                      <a:pt x="1121" y="505"/>
                    </a:lnTo>
                    <a:lnTo>
                      <a:pt x="1128" y="485"/>
                    </a:lnTo>
                    <a:lnTo>
                      <a:pt x="1135" y="466"/>
                    </a:lnTo>
                    <a:lnTo>
                      <a:pt x="1143" y="443"/>
                    </a:lnTo>
                    <a:lnTo>
                      <a:pt x="1154" y="420"/>
                    </a:lnTo>
                    <a:lnTo>
                      <a:pt x="1165" y="398"/>
                    </a:lnTo>
                    <a:lnTo>
                      <a:pt x="1179" y="376"/>
                    </a:lnTo>
                    <a:lnTo>
                      <a:pt x="1194" y="355"/>
                    </a:lnTo>
                    <a:lnTo>
                      <a:pt x="1209" y="335"/>
                    </a:lnTo>
                    <a:lnTo>
                      <a:pt x="1226" y="316"/>
                    </a:lnTo>
                    <a:lnTo>
                      <a:pt x="1245" y="298"/>
                    </a:lnTo>
                    <a:lnTo>
                      <a:pt x="1264" y="282"/>
                    </a:lnTo>
                    <a:lnTo>
                      <a:pt x="1284" y="265"/>
                    </a:lnTo>
                    <a:lnTo>
                      <a:pt x="1306" y="252"/>
                    </a:lnTo>
                    <a:lnTo>
                      <a:pt x="1328" y="240"/>
                    </a:lnTo>
                    <a:lnTo>
                      <a:pt x="1351" y="230"/>
                    </a:lnTo>
                    <a:lnTo>
                      <a:pt x="1374" y="220"/>
                    </a:lnTo>
                    <a:lnTo>
                      <a:pt x="1398" y="215"/>
                    </a:lnTo>
                    <a:lnTo>
                      <a:pt x="1423" y="210"/>
                    </a:lnTo>
                    <a:lnTo>
                      <a:pt x="1437" y="226"/>
                    </a:lnTo>
                    <a:lnTo>
                      <a:pt x="1450" y="240"/>
                    </a:lnTo>
                    <a:lnTo>
                      <a:pt x="1462" y="254"/>
                    </a:lnTo>
                    <a:lnTo>
                      <a:pt x="1476" y="265"/>
                    </a:lnTo>
                    <a:lnTo>
                      <a:pt x="1492" y="276"/>
                    </a:lnTo>
                    <a:lnTo>
                      <a:pt x="1511" y="285"/>
                    </a:lnTo>
                    <a:lnTo>
                      <a:pt x="1534" y="294"/>
                    </a:lnTo>
                    <a:lnTo>
                      <a:pt x="1561" y="302"/>
                    </a:lnTo>
                    <a:lnTo>
                      <a:pt x="1578" y="306"/>
                    </a:lnTo>
                    <a:lnTo>
                      <a:pt x="1593" y="307"/>
                    </a:lnTo>
                    <a:lnTo>
                      <a:pt x="1609" y="308"/>
                    </a:lnTo>
                    <a:lnTo>
                      <a:pt x="1624" y="308"/>
                    </a:lnTo>
                    <a:lnTo>
                      <a:pt x="1639" y="306"/>
                    </a:lnTo>
                    <a:lnTo>
                      <a:pt x="1652" y="303"/>
                    </a:lnTo>
                    <a:lnTo>
                      <a:pt x="1667" y="300"/>
                    </a:lnTo>
                    <a:lnTo>
                      <a:pt x="1681" y="294"/>
                    </a:lnTo>
                    <a:lnTo>
                      <a:pt x="1695" y="290"/>
                    </a:lnTo>
                    <a:lnTo>
                      <a:pt x="1708" y="283"/>
                    </a:lnTo>
                    <a:lnTo>
                      <a:pt x="1722" y="276"/>
                    </a:lnTo>
                    <a:lnTo>
                      <a:pt x="1734" y="268"/>
                    </a:lnTo>
                    <a:lnTo>
                      <a:pt x="1746" y="259"/>
                    </a:lnTo>
                    <a:lnTo>
                      <a:pt x="1758" y="249"/>
                    </a:lnTo>
                    <a:lnTo>
                      <a:pt x="1770" y="239"/>
                    </a:lnTo>
                    <a:lnTo>
                      <a:pt x="1781" y="229"/>
                    </a:lnTo>
                    <a:lnTo>
                      <a:pt x="1818" y="249"/>
                    </a:lnTo>
                    <a:lnTo>
                      <a:pt x="1850" y="275"/>
                    </a:lnTo>
                    <a:lnTo>
                      <a:pt x="1878" y="305"/>
                    </a:lnTo>
                    <a:lnTo>
                      <a:pt x="1902" y="339"/>
                    </a:lnTo>
                    <a:lnTo>
                      <a:pt x="1921" y="376"/>
                    </a:lnTo>
                    <a:lnTo>
                      <a:pt x="1936" y="416"/>
                    </a:lnTo>
                    <a:lnTo>
                      <a:pt x="1944" y="457"/>
                    </a:lnTo>
                    <a:lnTo>
                      <a:pt x="1947" y="499"/>
                    </a:lnTo>
                    <a:lnTo>
                      <a:pt x="1950" y="528"/>
                    </a:lnTo>
                    <a:lnTo>
                      <a:pt x="1953" y="560"/>
                    </a:lnTo>
                    <a:lnTo>
                      <a:pt x="1956" y="585"/>
                    </a:lnTo>
                    <a:lnTo>
                      <a:pt x="1960" y="591"/>
                    </a:lnTo>
                    <a:lnTo>
                      <a:pt x="1973" y="540"/>
                    </a:lnTo>
                    <a:lnTo>
                      <a:pt x="1977" y="485"/>
                    </a:lnTo>
                    <a:lnTo>
                      <a:pt x="1976" y="430"/>
                    </a:lnTo>
                    <a:lnTo>
                      <a:pt x="1967" y="378"/>
                    </a:lnTo>
                    <a:lnTo>
                      <a:pt x="1962" y="361"/>
                    </a:lnTo>
                    <a:lnTo>
                      <a:pt x="1956" y="344"/>
                    </a:lnTo>
                    <a:lnTo>
                      <a:pt x="1950" y="326"/>
                    </a:lnTo>
                    <a:lnTo>
                      <a:pt x="1940" y="310"/>
                    </a:lnTo>
                    <a:lnTo>
                      <a:pt x="1931" y="295"/>
                    </a:lnTo>
                    <a:lnTo>
                      <a:pt x="1921" y="280"/>
                    </a:lnTo>
                    <a:lnTo>
                      <a:pt x="1909" y="265"/>
                    </a:lnTo>
                    <a:lnTo>
                      <a:pt x="1897" y="252"/>
                    </a:lnTo>
                    <a:lnTo>
                      <a:pt x="1884" y="239"/>
                    </a:lnTo>
                    <a:lnTo>
                      <a:pt x="1870" y="226"/>
                    </a:lnTo>
                    <a:lnTo>
                      <a:pt x="1856" y="214"/>
                    </a:lnTo>
                    <a:lnTo>
                      <a:pt x="1841" y="202"/>
                    </a:lnTo>
                    <a:lnTo>
                      <a:pt x="1826" y="191"/>
                    </a:lnTo>
                    <a:lnTo>
                      <a:pt x="1810" y="180"/>
                    </a:lnTo>
                    <a:lnTo>
                      <a:pt x="1795" y="171"/>
                    </a:lnTo>
                    <a:lnTo>
                      <a:pt x="1779" y="162"/>
                    </a:lnTo>
                    <a:lnTo>
                      <a:pt x="1776" y="163"/>
                    </a:lnTo>
                    <a:lnTo>
                      <a:pt x="1773" y="164"/>
                    </a:lnTo>
                    <a:lnTo>
                      <a:pt x="1771" y="165"/>
                    </a:lnTo>
                    <a:lnTo>
                      <a:pt x="1769" y="167"/>
                    </a:lnTo>
                    <a:lnTo>
                      <a:pt x="1765" y="171"/>
                    </a:lnTo>
                    <a:lnTo>
                      <a:pt x="1761" y="177"/>
                    </a:lnTo>
                    <a:lnTo>
                      <a:pt x="1753" y="185"/>
                    </a:lnTo>
                    <a:lnTo>
                      <a:pt x="1743" y="195"/>
                    </a:lnTo>
                    <a:lnTo>
                      <a:pt x="1730" y="208"/>
                    </a:lnTo>
                    <a:lnTo>
                      <a:pt x="1717" y="218"/>
                    </a:lnTo>
                    <a:lnTo>
                      <a:pt x="1705" y="227"/>
                    </a:lnTo>
                    <a:lnTo>
                      <a:pt x="1694" y="235"/>
                    </a:lnTo>
                    <a:lnTo>
                      <a:pt x="1683" y="241"/>
                    </a:lnTo>
                    <a:lnTo>
                      <a:pt x="1673" y="247"/>
                    </a:lnTo>
                    <a:lnTo>
                      <a:pt x="1664" y="250"/>
                    </a:lnTo>
                    <a:lnTo>
                      <a:pt x="1654" y="254"/>
                    </a:lnTo>
                    <a:lnTo>
                      <a:pt x="1643" y="255"/>
                    </a:lnTo>
                    <a:lnTo>
                      <a:pt x="1633" y="256"/>
                    </a:lnTo>
                    <a:lnTo>
                      <a:pt x="1622" y="257"/>
                    </a:lnTo>
                    <a:lnTo>
                      <a:pt x="1611" y="257"/>
                    </a:lnTo>
                    <a:lnTo>
                      <a:pt x="1598" y="256"/>
                    </a:lnTo>
                    <a:lnTo>
                      <a:pt x="1584" y="256"/>
                    </a:lnTo>
                    <a:lnTo>
                      <a:pt x="1569" y="255"/>
                    </a:lnTo>
                    <a:lnTo>
                      <a:pt x="1553" y="254"/>
                    </a:lnTo>
                    <a:lnTo>
                      <a:pt x="1543" y="249"/>
                    </a:lnTo>
                    <a:lnTo>
                      <a:pt x="1531" y="246"/>
                    </a:lnTo>
                    <a:lnTo>
                      <a:pt x="1521" y="241"/>
                    </a:lnTo>
                    <a:lnTo>
                      <a:pt x="1510" y="237"/>
                    </a:lnTo>
                    <a:lnTo>
                      <a:pt x="1499" y="232"/>
                    </a:lnTo>
                    <a:lnTo>
                      <a:pt x="1489" y="225"/>
                    </a:lnTo>
                    <a:lnTo>
                      <a:pt x="1481" y="217"/>
                    </a:lnTo>
                    <a:lnTo>
                      <a:pt x="1473" y="208"/>
                    </a:lnTo>
                    <a:lnTo>
                      <a:pt x="1476" y="204"/>
                    </a:lnTo>
                    <a:lnTo>
                      <a:pt x="1480" y="200"/>
                    </a:lnTo>
                    <a:lnTo>
                      <a:pt x="1482" y="195"/>
                    </a:lnTo>
                    <a:lnTo>
                      <a:pt x="1485" y="191"/>
                    </a:lnTo>
                    <a:lnTo>
                      <a:pt x="1493" y="166"/>
                    </a:lnTo>
                    <a:lnTo>
                      <a:pt x="1497" y="141"/>
                    </a:lnTo>
                    <a:lnTo>
                      <a:pt x="1497" y="116"/>
                    </a:lnTo>
                    <a:lnTo>
                      <a:pt x="1495" y="91"/>
                    </a:lnTo>
                    <a:lnTo>
                      <a:pt x="1489" y="66"/>
                    </a:lnTo>
                    <a:lnTo>
                      <a:pt x="1480" y="43"/>
                    </a:lnTo>
                    <a:lnTo>
                      <a:pt x="1468" y="21"/>
                    </a:lnTo>
                    <a:lnTo>
                      <a:pt x="1454" y="0"/>
                    </a:lnTo>
                    <a:lnTo>
                      <a:pt x="1453" y="6"/>
                    </a:lnTo>
                    <a:lnTo>
                      <a:pt x="1454" y="25"/>
                    </a:lnTo>
                    <a:lnTo>
                      <a:pt x="1457" y="50"/>
                    </a:lnTo>
                    <a:lnTo>
                      <a:pt x="1458" y="80"/>
                    </a:lnTo>
                    <a:lnTo>
                      <a:pt x="1455" y="112"/>
                    </a:lnTo>
                    <a:lnTo>
                      <a:pt x="1450" y="141"/>
                    </a:lnTo>
                    <a:lnTo>
                      <a:pt x="1437" y="164"/>
                    </a:lnTo>
                    <a:lnTo>
                      <a:pt x="1416" y="178"/>
                    </a:lnTo>
                    <a:lnTo>
                      <a:pt x="1393" y="178"/>
                    </a:lnTo>
                    <a:lnTo>
                      <a:pt x="1370" y="180"/>
                    </a:lnTo>
                    <a:lnTo>
                      <a:pt x="1348" y="185"/>
                    </a:lnTo>
                    <a:lnTo>
                      <a:pt x="1326" y="191"/>
                    </a:lnTo>
                    <a:lnTo>
                      <a:pt x="1306" y="197"/>
                    </a:lnTo>
                    <a:lnTo>
                      <a:pt x="1285" y="207"/>
                    </a:lnTo>
                    <a:lnTo>
                      <a:pt x="1265" y="216"/>
                    </a:lnTo>
                    <a:lnTo>
                      <a:pt x="1246" y="227"/>
                    </a:lnTo>
                    <a:lnTo>
                      <a:pt x="1227" y="240"/>
                    </a:lnTo>
                    <a:lnTo>
                      <a:pt x="1209" y="254"/>
                    </a:lnTo>
                    <a:lnTo>
                      <a:pt x="1193" y="269"/>
                    </a:lnTo>
                    <a:lnTo>
                      <a:pt x="1177" y="285"/>
                    </a:lnTo>
                    <a:lnTo>
                      <a:pt x="1162" y="301"/>
                    </a:lnTo>
                    <a:lnTo>
                      <a:pt x="1148" y="320"/>
                    </a:lnTo>
                    <a:lnTo>
                      <a:pt x="1134" y="338"/>
                    </a:lnTo>
                    <a:lnTo>
                      <a:pt x="1123" y="356"/>
                    </a:lnTo>
                    <a:lnTo>
                      <a:pt x="1113" y="374"/>
                    </a:lnTo>
                    <a:lnTo>
                      <a:pt x="1105" y="392"/>
                    </a:lnTo>
                    <a:lnTo>
                      <a:pt x="1100" y="411"/>
                    </a:lnTo>
                    <a:lnTo>
                      <a:pt x="1095" y="429"/>
                    </a:lnTo>
                    <a:lnTo>
                      <a:pt x="1090" y="447"/>
                    </a:lnTo>
                    <a:lnTo>
                      <a:pt x="1086" y="467"/>
                    </a:lnTo>
                    <a:lnTo>
                      <a:pt x="1081" y="485"/>
                    </a:lnTo>
                    <a:lnTo>
                      <a:pt x="1077" y="504"/>
                    </a:lnTo>
                    <a:lnTo>
                      <a:pt x="1067" y="499"/>
                    </a:lnTo>
                    <a:lnTo>
                      <a:pt x="1055" y="495"/>
                    </a:lnTo>
                    <a:lnTo>
                      <a:pt x="1039" y="490"/>
                    </a:lnTo>
                    <a:lnTo>
                      <a:pt x="1022" y="484"/>
                    </a:lnTo>
                    <a:lnTo>
                      <a:pt x="1006" y="477"/>
                    </a:lnTo>
                    <a:lnTo>
                      <a:pt x="991" y="471"/>
                    </a:lnTo>
                    <a:lnTo>
                      <a:pt x="981" y="464"/>
                    </a:lnTo>
                    <a:lnTo>
                      <a:pt x="976" y="456"/>
                    </a:lnTo>
                    <a:lnTo>
                      <a:pt x="956" y="459"/>
                    </a:lnTo>
                    <a:lnTo>
                      <a:pt x="923" y="465"/>
                    </a:lnTo>
                    <a:lnTo>
                      <a:pt x="882" y="471"/>
                    </a:lnTo>
                    <a:lnTo>
                      <a:pt x="832" y="480"/>
                    </a:lnTo>
                    <a:lnTo>
                      <a:pt x="777" y="489"/>
                    </a:lnTo>
                    <a:lnTo>
                      <a:pt x="717" y="498"/>
                    </a:lnTo>
                    <a:lnTo>
                      <a:pt x="655" y="509"/>
                    </a:lnTo>
                    <a:lnTo>
                      <a:pt x="592" y="519"/>
                    </a:lnTo>
                    <a:lnTo>
                      <a:pt x="529" y="529"/>
                    </a:lnTo>
                    <a:lnTo>
                      <a:pt x="471" y="540"/>
                    </a:lnTo>
                    <a:lnTo>
                      <a:pt x="415" y="549"/>
                    </a:lnTo>
                    <a:lnTo>
                      <a:pt x="366" y="557"/>
                    </a:lnTo>
                    <a:lnTo>
                      <a:pt x="324" y="564"/>
                    </a:lnTo>
                    <a:lnTo>
                      <a:pt x="293" y="568"/>
                    </a:lnTo>
                    <a:lnTo>
                      <a:pt x="273" y="572"/>
                    </a:lnTo>
                    <a:lnTo>
                      <a:pt x="266" y="573"/>
                    </a:lnTo>
                    <a:lnTo>
                      <a:pt x="250" y="568"/>
                    </a:lnTo>
                    <a:lnTo>
                      <a:pt x="233" y="563"/>
                    </a:lnTo>
                    <a:lnTo>
                      <a:pt x="218" y="558"/>
                    </a:lnTo>
                    <a:lnTo>
                      <a:pt x="202" y="552"/>
                    </a:lnTo>
                    <a:lnTo>
                      <a:pt x="186" y="547"/>
                    </a:lnTo>
                    <a:lnTo>
                      <a:pt x="170" y="541"/>
                    </a:lnTo>
                    <a:lnTo>
                      <a:pt x="155" y="536"/>
                    </a:lnTo>
                    <a:lnTo>
                      <a:pt x="139" y="530"/>
                    </a:lnTo>
                    <a:lnTo>
                      <a:pt x="123" y="525"/>
                    </a:lnTo>
                    <a:lnTo>
                      <a:pt x="107" y="520"/>
                    </a:lnTo>
                    <a:lnTo>
                      <a:pt x="92" y="514"/>
                    </a:lnTo>
                    <a:lnTo>
                      <a:pt x="76" y="510"/>
                    </a:lnTo>
                    <a:lnTo>
                      <a:pt x="60" y="505"/>
                    </a:lnTo>
                    <a:lnTo>
                      <a:pt x="43" y="500"/>
                    </a:lnTo>
                    <a:lnTo>
                      <a:pt x="27" y="496"/>
                    </a:lnTo>
                    <a:lnTo>
                      <a:pt x="11" y="491"/>
                    </a:lnTo>
                    <a:lnTo>
                      <a:pt x="0" y="503"/>
                    </a:lnTo>
                    <a:lnTo>
                      <a:pt x="3" y="505"/>
                    </a:lnTo>
                    <a:lnTo>
                      <a:pt x="10" y="509"/>
                    </a:lnTo>
                    <a:lnTo>
                      <a:pt x="22" y="513"/>
                    </a:lnTo>
                    <a:lnTo>
                      <a:pt x="35" y="519"/>
                    </a:lnTo>
                    <a:lnTo>
                      <a:pt x="53" y="525"/>
                    </a:lnTo>
                    <a:lnTo>
                      <a:pt x="71" y="532"/>
                    </a:lnTo>
                    <a:lnTo>
                      <a:pt x="91" y="540"/>
                    </a:lnTo>
                    <a:lnTo>
                      <a:pt x="110" y="547"/>
                    </a:lnTo>
                    <a:lnTo>
                      <a:pt x="130" y="555"/>
                    </a:lnTo>
                    <a:lnTo>
                      <a:pt x="149" y="562"/>
                    </a:lnTo>
                    <a:lnTo>
                      <a:pt x="168" y="568"/>
                    </a:lnTo>
                    <a:lnTo>
                      <a:pt x="184" y="574"/>
                    </a:lnTo>
                    <a:lnTo>
                      <a:pt x="198" y="580"/>
                    </a:lnTo>
                    <a:lnTo>
                      <a:pt x="208" y="583"/>
                    </a:lnTo>
                    <a:lnTo>
                      <a:pt x="215" y="586"/>
                    </a:lnTo>
                    <a:lnTo>
                      <a:pt x="217" y="587"/>
                    </a:lnTo>
                    <a:lnTo>
                      <a:pt x="216" y="587"/>
                    </a:lnTo>
                    <a:lnTo>
                      <a:pt x="213" y="588"/>
                    </a:lnTo>
                    <a:lnTo>
                      <a:pt x="208" y="590"/>
                    </a:lnTo>
                    <a:lnTo>
                      <a:pt x="202" y="593"/>
                    </a:lnTo>
                    <a:lnTo>
                      <a:pt x="195" y="595"/>
                    </a:lnTo>
                    <a:lnTo>
                      <a:pt x="190" y="598"/>
                    </a:lnTo>
                    <a:lnTo>
                      <a:pt x="184" y="601"/>
                    </a:lnTo>
                    <a:lnTo>
                      <a:pt x="179" y="604"/>
                    </a:lnTo>
                    <a:lnTo>
                      <a:pt x="491" y="741"/>
                    </a:lnTo>
                    <a:lnTo>
                      <a:pt x="497" y="744"/>
                    </a:lnTo>
                    <a:lnTo>
                      <a:pt x="503" y="745"/>
                    </a:lnTo>
                    <a:lnTo>
                      <a:pt x="509" y="745"/>
                    </a:lnTo>
                    <a:lnTo>
                      <a:pt x="514" y="740"/>
                    </a:lnTo>
                    <a:lnTo>
                      <a:pt x="246" y="612"/>
                    </a:lnTo>
                    <a:lnTo>
                      <a:pt x="265" y="608"/>
                    </a:lnTo>
                    <a:lnTo>
                      <a:pt x="296" y="602"/>
                    </a:lnTo>
                    <a:lnTo>
                      <a:pt x="336" y="593"/>
                    </a:lnTo>
                    <a:lnTo>
                      <a:pt x="385" y="583"/>
                    </a:lnTo>
                    <a:lnTo>
                      <a:pt x="442" y="573"/>
                    </a:lnTo>
                    <a:lnTo>
                      <a:pt x="503" y="562"/>
                    </a:lnTo>
                    <a:lnTo>
                      <a:pt x="567" y="549"/>
                    </a:lnTo>
                    <a:lnTo>
                      <a:pt x="632" y="537"/>
                    </a:lnTo>
                    <a:lnTo>
                      <a:pt x="696" y="526"/>
                    </a:lnTo>
                    <a:lnTo>
                      <a:pt x="758" y="514"/>
                    </a:lnTo>
                    <a:lnTo>
                      <a:pt x="815" y="504"/>
                    </a:lnTo>
                    <a:lnTo>
                      <a:pt x="866" y="494"/>
                    </a:lnTo>
                    <a:lnTo>
                      <a:pt x="910" y="487"/>
                    </a:lnTo>
                    <a:lnTo>
                      <a:pt x="942" y="480"/>
                    </a:lnTo>
                    <a:lnTo>
                      <a:pt x="964" y="476"/>
                    </a:lnTo>
                    <a:lnTo>
                      <a:pt x="971" y="475"/>
                    </a:lnTo>
                    <a:lnTo>
                      <a:pt x="983" y="482"/>
                    </a:lnTo>
                    <a:lnTo>
                      <a:pt x="996" y="489"/>
                    </a:lnTo>
                    <a:lnTo>
                      <a:pt x="1010" y="496"/>
                    </a:lnTo>
                    <a:lnTo>
                      <a:pt x="1024" y="504"/>
                    </a:lnTo>
                    <a:lnTo>
                      <a:pt x="1036" y="512"/>
                    </a:lnTo>
                    <a:lnTo>
                      <a:pt x="1049" y="520"/>
                    </a:lnTo>
                    <a:lnTo>
                      <a:pt x="1062" y="528"/>
                    </a:lnTo>
                    <a:lnTo>
                      <a:pt x="1073" y="537"/>
                    </a:lnTo>
                    <a:lnTo>
                      <a:pt x="1072" y="567"/>
                    </a:lnTo>
                    <a:lnTo>
                      <a:pt x="1067" y="595"/>
                    </a:lnTo>
                    <a:lnTo>
                      <a:pt x="1062" y="624"/>
                    </a:lnTo>
                    <a:lnTo>
                      <a:pt x="1055" y="650"/>
                    </a:lnTo>
                    <a:lnTo>
                      <a:pt x="1047" y="641"/>
                    </a:lnTo>
                    <a:lnTo>
                      <a:pt x="1039" y="632"/>
                    </a:lnTo>
                    <a:lnTo>
                      <a:pt x="1030" y="623"/>
                    </a:lnTo>
                    <a:lnTo>
                      <a:pt x="1022" y="615"/>
                    </a:lnTo>
                    <a:lnTo>
                      <a:pt x="1014" y="606"/>
                    </a:lnTo>
                    <a:lnTo>
                      <a:pt x="1006" y="598"/>
                    </a:lnTo>
                    <a:lnTo>
                      <a:pt x="997" y="590"/>
                    </a:lnTo>
                    <a:lnTo>
                      <a:pt x="987" y="583"/>
                    </a:lnTo>
                    <a:lnTo>
                      <a:pt x="995" y="583"/>
                    </a:lnTo>
                    <a:lnTo>
                      <a:pt x="1003" y="586"/>
                    </a:lnTo>
                    <a:lnTo>
                      <a:pt x="1011" y="591"/>
                    </a:lnTo>
                    <a:lnTo>
                      <a:pt x="1018" y="597"/>
                    </a:lnTo>
                    <a:lnTo>
                      <a:pt x="1026" y="603"/>
                    </a:lnTo>
                    <a:lnTo>
                      <a:pt x="1034" y="605"/>
                    </a:lnTo>
                    <a:lnTo>
                      <a:pt x="1042" y="605"/>
                    </a:lnTo>
                    <a:lnTo>
                      <a:pt x="1051" y="601"/>
                    </a:lnTo>
                    <a:lnTo>
                      <a:pt x="1043" y="587"/>
                    </a:lnTo>
                    <a:lnTo>
                      <a:pt x="1033" y="574"/>
                    </a:lnTo>
                    <a:lnTo>
                      <a:pt x="1022" y="563"/>
                    </a:lnTo>
                    <a:lnTo>
                      <a:pt x="1010" y="551"/>
                    </a:lnTo>
                    <a:lnTo>
                      <a:pt x="997" y="541"/>
                    </a:lnTo>
                    <a:lnTo>
                      <a:pt x="983" y="532"/>
                    </a:lnTo>
                    <a:lnTo>
                      <a:pt x="969" y="524"/>
                    </a:lnTo>
                    <a:lnTo>
                      <a:pt x="956" y="517"/>
                    </a:lnTo>
                    <a:lnTo>
                      <a:pt x="965" y="518"/>
                    </a:lnTo>
                    <a:lnTo>
                      <a:pt x="974" y="519"/>
                    </a:lnTo>
                    <a:lnTo>
                      <a:pt x="983" y="521"/>
                    </a:lnTo>
                    <a:lnTo>
                      <a:pt x="992" y="524"/>
                    </a:lnTo>
                    <a:lnTo>
                      <a:pt x="1002" y="526"/>
                    </a:lnTo>
                    <a:lnTo>
                      <a:pt x="1011" y="529"/>
                    </a:lnTo>
                    <a:lnTo>
                      <a:pt x="1019" y="533"/>
                    </a:lnTo>
                    <a:lnTo>
                      <a:pt x="1027" y="537"/>
                    </a:lnTo>
                    <a:lnTo>
                      <a:pt x="1032" y="538"/>
                    </a:lnTo>
                    <a:lnTo>
                      <a:pt x="1036" y="542"/>
                    </a:lnTo>
                    <a:lnTo>
                      <a:pt x="1041" y="547"/>
                    </a:lnTo>
                    <a:lnTo>
                      <a:pt x="1044" y="550"/>
                    </a:lnTo>
                    <a:lnTo>
                      <a:pt x="1049" y="555"/>
                    </a:lnTo>
                    <a:lnTo>
                      <a:pt x="1053" y="556"/>
                    </a:lnTo>
                    <a:lnTo>
                      <a:pt x="1058" y="555"/>
                    </a:lnTo>
                    <a:lnTo>
                      <a:pt x="1064" y="550"/>
                    </a:lnTo>
                    <a:lnTo>
                      <a:pt x="1056" y="540"/>
                    </a:lnTo>
                    <a:lnTo>
                      <a:pt x="1047" y="532"/>
                    </a:lnTo>
                    <a:lnTo>
                      <a:pt x="1036" y="525"/>
                    </a:lnTo>
                    <a:lnTo>
                      <a:pt x="1026" y="519"/>
                    </a:lnTo>
                    <a:lnTo>
                      <a:pt x="1014" y="514"/>
                    </a:lnTo>
                    <a:lnTo>
                      <a:pt x="1003" y="511"/>
                    </a:lnTo>
                    <a:lnTo>
                      <a:pt x="990" y="506"/>
                    </a:lnTo>
                    <a:lnTo>
                      <a:pt x="979" y="503"/>
                    </a:lnTo>
                    <a:lnTo>
                      <a:pt x="972" y="500"/>
                    </a:lnTo>
                    <a:lnTo>
                      <a:pt x="964" y="499"/>
                    </a:lnTo>
                    <a:lnTo>
                      <a:pt x="957" y="499"/>
                    </a:lnTo>
                    <a:lnTo>
                      <a:pt x="951" y="504"/>
                    </a:lnTo>
                    <a:lnTo>
                      <a:pt x="951" y="507"/>
                    </a:lnTo>
                    <a:lnTo>
                      <a:pt x="952" y="511"/>
                    </a:lnTo>
                    <a:lnTo>
                      <a:pt x="953" y="513"/>
                    </a:lnTo>
                    <a:lnTo>
                      <a:pt x="956" y="515"/>
                    </a:lnTo>
                    <a:lnTo>
                      <a:pt x="948" y="518"/>
                    </a:lnTo>
                    <a:lnTo>
                      <a:pt x="938" y="519"/>
                    </a:lnTo>
                    <a:lnTo>
                      <a:pt x="931" y="521"/>
                    </a:lnTo>
                    <a:lnTo>
                      <a:pt x="930" y="530"/>
                    </a:lnTo>
                    <a:lnTo>
                      <a:pt x="939" y="534"/>
                    </a:lnTo>
                    <a:lnTo>
                      <a:pt x="949" y="537"/>
                    </a:lnTo>
                    <a:lnTo>
                      <a:pt x="958" y="541"/>
                    </a:lnTo>
                    <a:lnTo>
                      <a:pt x="968" y="543"/>
                    </a:lnTo>
                    <a:lnTo>
                      <a:pt x="976" y="547"/>
                    </a:lnTo>
                    <a:lnTo>
                      <a:pt x="986" y="551"/>
                    </a:lnTo>
                    <a:lnTo>
                      <a:pt x="994" y="557"/>
                    </a:lnTo>
                    <a:lnTo>
                      <a:pt x="1002" y="563"/>
                    </a:lnTo>
                    <a:lnTo>
                      <a:pt x="995" y="564"/>
                    </a:lnTo>
                    <a:lnTo>
                      <a:pt x="987" y="564"/>
                    </a:lnTo>
                    <a:lnTo>
                      <a:pt x="980" y="563"/>
                    </a:lnTo>
                    <a:lnTo>
                      <a:pt x="972" y="560"/>
                    </a:lnTo>
                    <a:lnTo>
                      <a:pt x="964" y="558"/>
                    </a:lnTo>
                    <a:lnTo>
                      <a:pt x="956" y="557"/>
                    </a:lnTo>
                    <a:lnTo>
                      <a:pt x="949" y="559"/>
                    </a:lnTo>
                    <a:lnTo>
                      <a:pt x="941" y="563"/>
                    </a:lnTo>
                    <a:lnTo>
                      <a:pt x="944" y="575"/>
                    </a:lnTo>
                    <a:lnTo>
                      <a:pt x="951" y="586"/>
                    </a:lnTo>
                    <a:lnTo>
                      <a:pt x="959" y="594"/>
                    </a:lnTo>
                    <a:lnTo>
                      <a:pt x="969" y="602"/>
                    </a:lnTo>
                    <a:lnTo>
                      <a:pt x="979" y="610"/>
                    </a:lnTo>
                    <a:lnTo>
                      <a:pt x="989" y="619"/>
                    </a:lnTo>
                    <a:lnTo>
                      <a:pt x="997" y="631"/>
                    </a:lnTo>
                    <a:lnTo>
                      <a:pt x="1004" y="643"/>
                    </a:lnTo>
                    <a:lnTo>
                      <a:pt x="986" y="647"/>
                    </a:lnTo>
                    <a:lnTo>
                      <a:pt x="966" y="651"/>
                    </a:lnTo>
                    <a:lnTo>
                      <a:pt x="948" y="657"/>
                    </a:lnTo>
                    <a:lnTo>
                      <a:pt x="929" y="663"/>
                    </a:lnTo>
                    <a:lnTo>
                      <a:pt x="911" y="669"/>
                    </a:lnTo>
                    <a:lnTo>
                      <a:pt x="892" y="673"/>
                    </a:lnTo>
                    <a:lnTo>
                      <a:pt x="873" y="677"/>
                    </a:lnTo>
                    <a:lnTo>
                      <a:pt x="854" y="678"/>
                    </a:lnTo>
                    <a:lnTo>
                      <a:pt x="858" y="653"/>
                    </a:lnTo>
                    <a:lnTo>
                      <a:pt x="860" y="625"/>
                    </a:lnTo>
                    <a:lnTo>
                      <a:pt x="858" y="598"/>
                    </a:lnTo>
                    <a:lnTo>
                      <a:pt x="854" y="573"/>
                    </a:lnTo>
                    <a:lnTo>
                      <a:pt x="848" y="565"/>
                    </a:lnTo>
                    <a:lnTo>
                      <a:pt x="844" y="556"/>
                    </a:lnTo>
                    <a:lnTo>
                      <a:pt x="838" y="548"/>
                    </a:lnTo>
                    <a:lnTo>
                      <a:pt x="829" y="545"/>
                    </a:lnTo>
                    <a:lnTo>
                      <a:pt x="820" y="562"/>
                    </a:lnTo>
                    <a:lnTo>
                      <a:pt x="814" y="579"/>
                    </a:lnTo>
                    <a:lnTo>
                      <a:pt x="808" y="596"/>
                    </a:lnTo>
                    <a:lnTo>
                      <a:pt x="798" y="612"/>
                    </a:lnTo>
                    <a:lnTo>
                      <a:pt x="758" y="545"/>
                    </a:lnTo>
                    <a:lnTo>
                      <a:pt x="746" y="545"/>
                    </a:lnTo>
                    <a:lnTo>
                      <a:pt x="746" y="556"/>
                    </a:lnTo>
                    <a:lnTo>
                      <a:pt x="754" y="568"/>
                    </a:lnTo>
                    <a:lnTo>
                      <a:pt x="761" y="581"/>
                    </a:lnTo>
                    <a:lnTo>
                      <a:pt x="767" y="594"/>
                    </a:lnTo>
                    <a:lnTo>
                      <a:pt x="772" y="608"/>
                    </a:lnTo>
                    <a:lnTo>
                      <a:pt x="778" y="620"/>
                    </a:lnTo>
                    <a:lnTo>
                      <a:pt x="783" y="634"/>
                    </a:lnTo>
                    <a:lnTo>
                      <a:pt x="786" y="649"/>
                    </a:lnTo>
                    <a:lnTo>
                      <a:pt x="790" y="663"/>
                    </a:lnTo>
                    <a:lnTo>
                      <a:pt x="799" y="661"/>
                    </a:lnTo>
                    <a:lnTo>
                      <a:pt x="807" y="655"/>
                    </a:lnTo>
                    <a:lnTo>
                      <a:pt x="813" y="649"/>
                    </a:lnTo>
                    <a:lnTo>
                      <a:pt x="819" y="642"/>
                    </a:lnTo>
                    <a:lnTo>
                      <a:pt x="823" y="634"/>
                    </a:lnTo>
                    <a:lnTo>
                      <a:pt x="827" y="625"/>
                    </a:lnTo>
                    <a:lnTo>
                      <a:pt x="830" y="617"/>
                    </a:lnTo>
                    <a:lnTo>
                      <a:pt x="834" y="609"/>
                    </a:lnTo>
                    <a:lnTo>
                      <a:pt x="838" y="617"/>
                    </a:lnTo>
                    <a:lnTo>
                      <a:pt x="836" y="635"/>
                    </a:lnTo>
                    <a:lnTo>
                      <a:pt x="831" y="654"/>
                    </a:lnTo>
                    <a:lnTo>
                      <a:pt x="827" y="671"/>
                    </a:lnTo>
                    <a:lnTo>
                      <a:pt x="820" y="689"/>
                    </a:lnTo>
                    <a:lnTo>
                      <a:pt x="813" y="707"/>
                    </a:lnTo>
                    <a:lnTo>
                      <a:pt x="806" y="724"/>
                    </a:lnTo>
                    <a:lnTo>
                      <a:pt x="799" y="741"/>
                    </a:lnTo>
                    <a:lnTo>
                      <a:pt x="792" y="757"/>
                    </a:lnTo>
                    <a:lnTo>
                      <a:pt x="835" y="761"/>
                    </a:lnTo>
                    <a:lnTo>
                      <a:pt x="838" y="750"/>
                    </a:lnTo>
                    <a:lnTo>
                      <a:pt x="842" y="735"/>
                    </a:lnTo>
                    <a:lnTo>
                      <a:pt x="845" y="722"/>
                    </a:lnTo>
                    <a:lnTo>
                      <a:pt x="848" y="711"/>
                    </a:lnTo>
                    <a:lnTo>
                      <a:pt x="870" y="708"/>
                    </a:lnTo>
                    <a:lnTo>
                      <a:pt x="892" y="702"/>
                    </a:lnTo>
                    <a:lnTo>
                      <a:pt x="914" y="696"/>
                    </a:lnTo>
                    <a:lnTo>
                      <a:pt x="936" y="691"/>
                    </a:lnTo>
                    <a:lnTo>
                      <a:pt x="958" y="685"/>
                    </a:lnTo>
                    <a:lnTo>
                      <a:pt x="979" y="679"/>
                    </a:lnTo>
                    <a:lnTo>
                      <a:pt x="1001" y="673"/>
                    </a:lnTo>
                    <a:lnTo>
                      <a:pt x="1022" y="669"/>
                    </a:lnTo>
                    <a:lnTo>
                      <a:pt x="1029" y="678"/>
                    </a:lnTo>
                    <a:lnTo>
                      <a:pt x="1036" y="687"/>
                    </a:lnTo>
                    <a:lnTo>
                      <a:pt x="1041" y="696"/>
                    </a:lnTo>
                    <a:lnTo>
                      <a:pt x="1045" y="707"/>
                    </a:lnTo>
                    <a:lnTo>
                      <a:pt x="941" y="740"/>
                    </a:lnTo>
                    <a:lnTo>
                      <a:pt x="949" y="770"/>
                    </a:lnTo>
                    <a:lnTo>
                      <a:pt x="951" y="769"/>
                    </a:lnTo>
                    <a:lnTo>
                      <a:pt x="959" y="767"/>
                    </a:lnTo>
                    <a:lnTo>
                      <a:pt x="969" y="763"/>
                    </a:lnTo>
                    <a:lnTo>
                      <a:pt x="983" y="759"/>
                    </a:lnTo>
                    <a:lnTo>
                      <a:pt x="998" y="753"/>
                    </a:lnTo>
                    <a:lnTo>
                      <a:pt x="1013" y="747"/>
                    </a:lnTo>
                    <a:lnTo>
                      <a:pt x="1027" y="741"/>
                    </a:lnTo>
                    <a:lnTo>
                      <a:pt x="1040" y="737"/>
                    </a:lnTo>
                    <a:lnTo>
                      <a:pt x="1035" y="791"/>
                    </a:lnTo>
                    <a:lnTo>
                      <a:pt x="942" y="822"/>
                    </a:lnTo>
                    <a:lnTo>
                      <a:pt x="949" y="8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2" name="Freeform 85"/>
              <p:cNvSpPr>
                <a:spLocks/>
              </p:cNvSpPr>
              <p:nvPr/>
            </p:nvSpPr>
            <p:spPr bwMode="auto">
              <a:xfrm>
                <a:off x="3078" y="2549"/>
                <a:ext cx="256" cy="77"/>
              </a:xfrm>
              <a:custGeom>
                <a:avLst/>
                <a:gdLst>
                  <a:gd name="T0" fmla="*/ 64 w 511"/>
                  <a:gd name="T1" fmla="*/ 19 h 154"/>
                  <a:gd name="T2" fmla="*/ 63 w 511"/>
                  <a:gd name="T3" fmla="*/ 19 h 154"/>
                  <a:gd name="T4" fmla="*/ 62 w 511"/>
                  <a:gd name="T5" fmla="*/ 19 h 154"/>
                  <a:gd name="T6" fmla="*/ 62 w 511"/>
                  <a:gd name="T7" fmla="*/ 19 h 154"/>
                  <a:gd name="T8" fmla="*/ 61 w 511"/>
                  <a:gd name="T9" fmla="*/ 18 h 154"/>
                  <a:gd name="T10" fmla="*/ 58 w 511"/>
                  <a:gd name="T11" fmla="*/ 15 h 154"/>
                  <a:gd name="T12" fmla="*/ 55 w 511"/>
                  <a:gd name="T13" fmla="*/ 12 h 154"/>
                  <a:gd name="T14" fmla="*/ 51 w 511"/>
                  <a:gd name="T15" fmla="*/ 10 h 154"/>
                  <a:gd name="T16" fmla="*/ 48 w 511"/>
                  <a:gd name="T17" fmla="*/ 10 h 154"/>
                  <a:gd name="T18" fmla="*/ 44 w 511"/>
                  <a:gd name="T19" fmla="*/ 8 h 154"/>
                  <a:gd name="T20" fmla="*/ 40 w 511"/>
                  <a:gd name="T21" fmla="*/ 7 h 154"/>
                  <a:gd name="T22" fmla="*/ 36 w 511"/>
                  <a:gd name="T23" fmla="*/ 6 h 154"/>
                  <a:gd name="T24" fmla="*/ 32 w 511"/>
                  <a:gd name="T25" fmla="*/ 6 h 154"/>
                  <a:gd name="T26" fmla="*/ 28 w 511"/>
                  <a:gd name="T27" fmla="*/ 6 h 154"/>
                  <a:gd name="T28" fmla="*/ 24 w 511"/>
                  <a:gd name="T29" fmla="*/ 6 h 154"/>
                  <a:gd name="T30" fmla="*/ 20 w 511"/>
                  <a:gd name="T31" fmla="*/ 6 h 154"/>
                  <a:gd name="T32" fmla="*/ 17 w 511"/>
                  <a:gd name="T33" fmla="*/ 7 h 154"/>
                  <a:gd name="T34" fmla="*/ 13 w 511"/>
                  <a:gd name="T35" fmla="*/ 7 h 154"/>
                  <a:gd name="T36" fmla="*/ 9 w 511"/>
                  <a:gd name="T37" fmla="*/ 9 h 154"/>
                  <a:gd name="T38" fmla="*/ 5 w 511"/>
                  <a:gd name="T39" fmla="*/ 10 h 154"/>
                  <a:gd name="T40" fmla="*/ 2 w 511"/>
                  <a:gd name="T41" fmla="*/ 11 h 154"/>
                  <a:gd name="T42" fmla="*/ 1 w 511"/>
                  <a:gd name="T43" fmla="*/ 10 h 154"/>
                  <a:gd name="T44" fmla="*/ 1 w 511"/>
                  <a:gd name="T45" fmla="*/ 10 h 154"/>
                  <a:gd name="T46" fmla="*/ 0 w 511"/>
                  <a:gd name="T47" fmla="*/ 9 h 154"/>
                  <a:gd name="T48" fmla="*/ 0 w 511"/>
                  <a:gd name="T49" fmla="*/ 8 h 154"/>
                  <a:gd name="T50" fmla="*/ 2 w 511"/>
                  <a:gd name="T51" fmla="*/ 6 h 154"/>
                  <a:gd name="T52" fmla="*/ 4 w 511"/>
                  <a:gd name="T53" fmla="*/ 5 h 154"/>
                  <a:gd name="T54" fmla="*/ 6 w 511"/>
                  <a:gd name="T55" fmla="*/ 4 h 154"/>
                  <a:gd name="T56" fmla="*/ 8 w 511"/>
                  <a:gd name="T57" fmla="*/ 3 h 154"/>
                  <a:gd name="T58" fmla="*/ 11 w 511"/>
                  <a:gd name="T59" fmla="*/ 2 h 154"/>
                  <a:gd name="T60" fmla="*/ 13 w 511"/>
                  <a:gd name="T61" fmla="*/ 1 h 154"/>
                  <a:gd name="T62" fmla="*/ 15 w 511"/>
                  <a:gd name="T63" fmla="*/ 1 h 154"/>
                  <a:gd name="T64" fmla="*/ 18 w 511"/>
                  <a:gd name="T65" fmla="*/ 1 h 154"/>
                  <a:gd name="T66" fmla="*/ 20 w 511"/>
                  <a:gd name="T67" fmla="*/ 1 h 154"/>
                  <a:gd name="T68" fmla="*/ 22 w 511"/>
                  <a:gd name="T69" fmla="*/ 1 h 154"/>
                  <a:gd name="T70" fmla="*/ 25 w 511"/>
                  <a:gd name="T71" fmla="*/ 0 h 154"/>
                  <a:gd name="T72" fmla="*/ 27 w 511"/>
                  <a:gd name="T73" fmla="*/ 1 h 154"/>
                  <a:gd name="T74" fmla="*/ 30 w 511"/>
                  <a:gd name="T75" fmla="*/ 1 h 154"/>
                  <a:gd name="T76" fmla="*/ 32 w 511"/>
                  <a:gd name="T77" fmla="*/ 1 h 154"/>
                  <a:gd name="T78" fmla="*/ 35 w 511"/>
                  <a:gd name="T79" fmla="*/ 1 h 154"/>
                  <a:gd name="T80" fmla="*/ 37 w 511"/>
                  <a:gd name="T81" fmla="*/ 1 h 154"/>
                  <a:gd name="T82" fmla="*/ 39 w 511"/>
                  <a:gd name="T83" fmla="*/ 1 h 154"/>
                  <a:gd name="T84" fmla="*/ 41 w 511"/>
                  <a:gd name="T85" fmla="*/ 2 h 154"/>
                  <a:gd name="T86" fmla="*/ 43 w 511"/>
                  <a:gd name="T87" fmla="*/ 2 h 154"/>
                  <a:gd name="T88" fmla="*/ 45 w 511"/>
                  <a:gd name="T89" fmla="*/ 3 h 154"/>
                  <a:gd name="T90" fmla="*/ 47 w 511"/>
                  <a:gd name="T91" fmla="*/ 5 h 154"/>
                  <a:gd name="T92" fmla="*/ 49 w 511"/>
                  <a:gd name="T93" fmla="*/ 5 h 154"/>
                  <a:gd name="T94" fmla="*/ 51 w 511"/>
                  <a:gd name="T95" fmla="*/ 6 h 154"/>
                  <a:gd name="T96" fmla="*/ 53 w 511"/>
                  <a:gd name="T97" fmla="*/ 7 h 154"/>
                  <a:gd name="T98" fmla="*/ 54 w 511"/>
                  <a:gd name="T99" fmla="*/ 9 h 154"/>
                  <a:gd name="T100" fmla="*/ 56 w 511"/>
                  <a:gd name="T101" fmla="*/ 10 h 154"/>
                  <a:gd name="T102" fmla="*/ 58 w 511"/>
                  <a:gd name="T103" fmla="*/ 11 h 154"/>
                  <a:gd name="T104" fmla="*/ 59 w 511"/>
                  <a:gd name="T105" fmla="*/ 12 h 154"/>
                  <a:gd name="T106" fmla="*/ 61 w 511"/>
                  <a:gd name="T107" fmla="*/ 14 h 154"/>
                  <a:gd name="T108" fmla="*/ 62 w 511"/>
                  <a:gd name="T109" fmla="*/ 15 h 154"/>
                  <a:gd name="T110" fmla="*/ 63 w 511"/>
                  <a:gd name="T111" fmla="*/ 18 h 154"/>
                  <a:gd name="T112" fmla="*/ 64 w 511"/>
                  <a:gd name="T113" fmla="*/ 19 h 15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11"/>
                  <a:gd name="T172" fmla="*/ 0 h 154"/>
                  <a:gd name="T173" fmla="*/ 511 w 511"/>
                  <a:gd name="T174" fmla="*/ 154 h 15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11" h="154">
                    <a:moveTo>
                      <a:pt x="511" y="153"/>
                    </a:moveTo>
                    <a:lnTo>
                      <a:pt x="503" y="154"/>
                    </a:lnTo>
                    <a:lnTo>
                      <a:pt x="496" y="151"/>
                    </a:lnTo>
                    <a:lnTo>
                      <a:pt x="489" y="145"/>
                    </a:lnTo>
                    <a:lnTo>
                      <a:pt x="483" y="141"/>
                    </a:lnTo>
                    <a:lnTo>
                      <a:pt x="459" y="120"/>
                    </a:lnTo>
                    <a:lnTo>
                      <a:pt x="434" y="101"/>
                    </a:lnTo>
                    <a:lnTo>
                      <a:pt x="407" y="86"/>
                    </a:lnTo>
                    <a:lnTo>
                      <a:pt x="379" y="74"/>
                    </a:lnTo>
                    <a:lnTo>
                      <a:pt x="350" y="64"/>
                    </a:lnTo>
                    <a:lnTo>
                      <a:pt x="319" y="56"/>
                    </a:lnTo>
                    <a:lnTo>
                      <a:pt x="288" y="51"/>
                    </a:lnTo>
                    <a:lnTo>
                      <a:pt x="255" y="48"/>
                    </a:lnTo>
                    <a:lnTo>
                      <a:pt x="224" y="47"/>
                    </a:lnTo>
                    <a:lnTo>
                      <a:pt x="192" y="47"/>
                    </a:lnTo>
                    <a:lnTo>
                      <a:pt x="160" y="51"/>
                    </a:lnTo>
                    <a:lnTo>
                      <a:pt x="129" y="55"/>
                    </a:lnTo>
                    <a:lnTo>
                      <a:pt x="98" y="61"/>
                    </a:lnTo>
                    <a:lnTo>
                      <a:pt x="68" y="68"/>
                    </a:lnTo>
                    <a:lnTo>
                      <a:pt x="38" y="77"/>
                    </a:lnTo>
                    <a:lnTo>
                      <a:pt x="10" y="88"/>
                    </a:lnTo>
                    <a:lnTo>
                      <a:pt x="5" y="83"/>
                    </a:lnTo>
                    <a:lnTo>
                      <a:pt x="2" y="78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15" y="52"/>
                    </a:lnTo>
                    <a:lnTo>
                      <a:pt x="31" y="41"/>
                    </a:lnTo>
                    <a:lnTo>
                      <a:pt x="47" y="32"/>
                    </a:lnTo>
                    <a:lnTo>
                      <a:pt x="64" y="24"/>
                    </a:lnTo>
                    <a:lnTo>
                      <a:pt x="81" y="17"/>
                    </a:lnTo>
                    <a:lnTo>
                      <a:pt x="100" y="11"/>
                    </a:lnTo>
                    <a:lnTo>
                      <a:pt x="118" y="8"/>
                    </a:lnTo>
                    <a:lnTo>
                      <a:pt x="137" y="5"/>
                    </a:lnTo>
                    <a:lnTo>
                      <a:pt x="156" y="2"/>
                    </a:lnTo>
                    <a:lnTo>
                      <a:pt x="175" y="1"/>
                    </a:lnTo>
                    <a:lnTo>
                      <a:pt x="194" y="0"/>
                    </a:lnTo>
                    <a:lnTo>
                      <a:pt x="214" y="1"/>
                    </a:lnTo>
                    <a:lnTo>
                      <a:pt x="233" y="2"/>
                    </a:lnTo>
                    <a:lnTo>
                      <a:pt x="253" y="5"/>
                    </a:lnTo>
                    <a:lnTo>
                      <a:pt x="273" y="7"/>
                    </a:lnTo>
                    <a:lnTo>
                      <a:pt x="291" y="10"/>
                    </a:lnTo>
                    <a:lnTo>
                      <a:pt x="307" y="14"/>
                    </a:lnTo>
                    <a:lnTo>
                      <a:pt x="323" y="17"/>
                    </a:lnTo>
                    <a:lnTo>
                      <a:pt x="339" y="22"/>
                    </a:lnTo>
                    <a:lnTo>
                      <a:pt x="356" y="28"/>
                    </a:lnTo>
                    <a:lnTo>
                      <a:pt x="372" y="33"/>
                    </a:lnTo>
                    <a:lnTo>
                      <a:pt x="387" y="40"/>
                    </a:lnTo>
                    <a:lnTo>
                      <a:pt x="403" y="48"/>
                    </a:lnTo>
                    <a:lnTo>
                      <a:pt x="417" y="58"/>
                    </a:lnTo>
                    <a:lnTo>
                      <a:pt x="432" y="67"/>
                    </a:lnTo>
                    <a:lnTo>
                      <a:pt x="445" y="76"/>
                    </a:lnTo>
                    <a:lnTo>
                      <a:pt x="458" y="88"/>
                    </a:lnTo>
                    <a:lnTo>
                      <a:pt x="471" y="99"/>
                    </a:lnTo>
                    <a:lnTo>
                      <a:pt x="482" y="112"/>
                    </a:lnTo>
                    <a:lnTo>
                      <a:pt x="493" y="124"/>
                    </a:lnTo>
                    <a:lnTo>
                      <a:pt x="502" y="138"/>
                    </a:lnTo>
                    <a:lnTo>
                      <a:pt x="511" y="1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3" name="Freeform 86"/>
              <p:cNvSpPr>
                <a:spLocks/>
              </p:cNvSpPr>
              <p:nvPr/>
            </p:nvSpPr>
            <p:spPr bwMode="auto">
              <a:xfrm>
                <a:off x="2461" y="2591"/>
                <a:ext cx="497" cy="499"/>
              </a:xfrm>
              <a:custGeom>
                <a:avLst/>
                <a:gdLst>
                  <a:gd name="T0" fmla="*/ 117 w 994"/>
                  <a:gd name="T1" fmla="*/ 102 h 999"/>
                  <a:gd name="T2" fmla="*/ 121 w 994"/>
                  <a:gd name="T3" fmla="*/ 6 h 999"/>
                  <a:gd name="T4" fmla="*/ 23 w 994"/>
                  <a:gd name="T5" fmla="*/ 4 h 999"/>
                  <a:gd name="T6" fmla="*/ 26 w 994"/>
                  <a:gd name="T7" fmla="*/ 109 h 999"/>
                  <a:gd name="T8" fmla="*/ 25 w 994"/>
                  <a:gd name="T9" fmla="*/ 109 h 999"/>
                  <a:gd name="T10" fmla="*/ 24 w 994"/>
                  <a:gd name="T11" fmla="*/ 110 h 999"/>
                  <a:gd name="T12" fmla="*/ 23 w 994"/>
                  <a:gd name="T13" fmla="*/ 110 h 999"/>
                  <a:gd name="T14" fmla="*/ 22 w 994"/>
                  <a:gd name="T15" fmla="*/ 110 h 999"/>
                  <a:gd name="T16" fmla="*/ 18 w 994"/>
                  <a:gd name="T17" fmla="*/ 7 h 999"/>
                  <a:gd name="T18" fmla="*/ 3 w 994"/>
                  <a:gd name="T19" fmla="*/ 20 h 999"/>
                  <a:gd name="T20" fmla="*/ 4 w 994"/>
                  <a:gd name="T21" fmla="*/ 36 h 999"/>
                  <a:gd name="T22" fmla="*/ 5 w 994"/>
                  <a:gd name="T23" fmla="*/ 70 h 999"/>
                  <a:gd name="T24" fmla="*/ 6 w 994"/>
                  <a:gd name="T25" fmla="*/ 104 h 999"/>
                  <a:gd name="T26" fmla="*/ 7 w 994"/>
                  <a:gd name="T27" fmla="*/ 120 h 999"/>
                  <a:gd name="T28" fmla="*/ 9 w 994"/>
                  <a:gd name="T29" fmla="*/ 119 h 999"/>
                  <a:gd name="T30" fmla="*/ 11 w 994"/>
                  <a:gd name="T31" fmla="*/ 118 h 999"/>
                  <a:gd name="T32" fmla="*/ 14 w 994"/>
                  <a:gd name="T33" fmla="*/ 117 h 999"/>
                  <a:gd name="T34" fmla="*/ 16 w 994"/>
                  <a:gd name="T35" fmla="*/ 116 h 999"/>
                  <a:gd name="T36" fmla="*/ 18 w 994"/>
                  <a:gd name="T37" fmla="*/ 115 h 999"/>
                  <a:gd name="T38" fmla="*/ 20 w 994"/>
                  <a:gd name="T39" fmla="*/ 114 h 999"/>
                  <a:gd name="T40" fmla="*/ 21 w 994"/>
                  <a:gd name="T41" fmla="*/ 114 h 999"/>
                  <a:gd name="T42" fmla="*/ 22 w 994"/>
                  <a:gd name="T43" fmla="*/ 114 h 999"/>
                  <a:gd name="T44" fmla="*/ 20 w 994"/>
                  <a:gd name="T45" fmla="*/ 116 h 999"/>
                  <a:gd name="T46" fmla="*/ 18 w 994"/>
                  <a:gd name="T47" fmla="*/ 117 h 999"/>
                  <a:gd name="T48" fmla="*/ 16 w 994"/>
                  <a:gd name="T49" fmla="*/ 118 h 999"/>
                  <a:gd name="T50" fmla="*/ 13 w 994"/>
                  <a:gd name="T51" fmla="*/ 119 h 999"/>
                  <a:gd name="T52" fmla="*/ 11 w 994"/>
                  <a:gd name="T53" fmla="*/ 121 h 999"/>
                  <a:gd name="T54" fmla="*/ 9 w 994"/>
                  <a:gd name="T55" fmla="*/ 122 h 999"/>
                  <a:gd name="T56" fmla="*/ 6 w 994"/>
                  <a:gd name="T57" fmla="*/ 123 h 999"/>
                  <a:gd name="T58" fmla="*/ 4 w 994"/>
                  <a:gd name="T59" fmla="*/ 124 h 999"/>
                  <a:gd name="T60" fmla="*/ 4 w 994"/>
                  <a:gd name="T61" fmla="*/ 120 h 999"/>
                  <a:gd name="T62" fmla="*/ 3 w 994"/>
                  <a:gd name="T63" fmla="*/ 108 h 999"/>
                  <a:gd name="T64" fmla="*/ 2 w 994"/>
                  <a:gd name="T65" fmla="*/ 92 h 999"/>
                  <a:gd name="T66" fmla="*/ 1 w 994"/>
                  <a:gd name="T67" fmla="*/ 73 h 999"/>
                  <a:gd name="T68" fmla="*/ 1 w 994"/>
                  <a:gd name="T69" fmla="*/ 54 h 999"/>
                  <a:gd name="T70" fmla="*/ 0 w 994"/>
                  <a:gd name="T71" fmla="*/ 37 h 999"/>
                  <a:gd name="T72" fmla="*/ 0 w 994"/>
                  <a:gd name="T73" fmla="*/ 24 h 999"/>
                  <a:gd name="T74" fmla="*/ 1 w 994"/>
                  <a:gd name="T75" fmla="*/ 18 h 999"/>
                  <a:gd name="T76" fmla="*/ 19 w 994"/>
                  <a:gd name="T77" fmla="*/ 0 h 999"/>
                  <a:gd name="T78" fmla="*/ 124 w 994"/>
                  <a:gd name="T79" fmla="*/ 2 h 999"/>
                  <a:gd name="T80" fmla="*/ 124 w 994"/>
                  <a:gd name="T81" fmla="*/ 7 h 999"/>
                  <a:gd name="T82" fmla="*/ 124 w 994"/>
                  <a:gd name="T83" fmla="*/ 18 h 999"/>
                  <a:gd name="T84" fmla="*/ 123 w 994"/>
                  <a:gd name="T85" fmla="*/ 34 h 999"/>
                  <a:gd name="T86" fmla="*/ 123 w 994"/>
                  <a:gd name="T87" fmla="*/ 53 h 999"/>
                  <a:gd name="T88" fmla="*/ 122 w 994"/>
                  <a:gd name="T89" fmla="*/ 72 h 999"/>
                  <a:gd name="T90" fmla="*/ 121 w 994"/>
                  <a:gd name="T91" fmla="*/ 88 h 999"/>
                  <a:gd name="T92" fmla="*/ 120 w 994"/>
                  <a:gd name="T93" fmla="*/ 99 h 999"/>
                  <a:gd name="T94" fmla="*/ 120 w 994"/>
                  <a:gd name="T95" fmla="*/ 103 h 999"/>
                  <a:gd name="T96" fmla="*/ 117 w 994"/>
                  <a:gd name="T97" fmla="*/ 102 h 99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994"/>
                  <a:gd name="T148" fmla="*/ 0 h 999"/>
                  <a:gd name="T149" fmla="*/ 994 w 994"/>
                  <a:gd name="T150" fmla="*/ 999 h 99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994" h="999">
                    <a:moveTo>
                      <a:pt x="935" y="816"/>
                    </a:moveTo>
                    <a:lnTo>
                      <a:pt x="964" y="48"/>
                    </a:lnTo>
                    <a:lnTo>
                      <a:pt x="182" y="38"/>
                    </a:lnTo>
                    <a:lnTo>
                      <a:pt x="203" y="875"/>
                    </a:lnTo>
                    <a:lnTo>
                      <a:pt x="198" y="879"/>
                    </a:lnTo>
                    <a:lnTo>
                      <a:pt x="189" y="883"/>
                    </a:lnTo>
                    <a:lnTo>
                      <a:pt x="180" y="884"/>
                    </a:lnTo>
                    <a:lnTo>
                      <a:pt x="175" y="881"/>
                    </a:lnTo>
                    <a:lnTo>
                      <a:pt x="138" y="61"/>
                    </a:lnTo>
                    <a:lnTo>
                      <a:pt x="23" y="166"/>
                    </a:lnTo>
                    <a:lnTo>
                      <a:pt x="27" y="289"/>
                    </a:lnTo>
                    <a:lnTo>
                      <a:pt x="36" y="561"/>
                    </a:lnTo>
                    <a:lnTo>
                      <a:pt x="46" y="835"/>
                    </a:lnTo>
                    <a:lnTo>
                      <a:pt x="52" y="963"/>
                    </a:lnTo>
                    <a:lnTo>
                      <a:pt x="68" y="956"/>
                    </a:lnTo>
                    <a:lnTo>
                      <a:pt x="86" y="948"/>
                    </a:lnTo>
                    <a:lnTo>
                      <a:pt x="107" y="940"/>
                    </a:lnTo>
                    <a:lnTo>
                      <a:pt x="127" y="932"/>
                    </a:lnTo>
                    <a:lnTo>
                      <a:pt x="144" y="925"/>
                    </a:lnTo>
                    <a:lnTo>
                      <a:pt x="159" y="919"/>
                    </a:lnTo>
                    <a:lnTo>
                      <a:pt x="168" y="916"/>
                    </a:lnTo>
                    <a:lnTo>
                      <a:pt x="173" y="916"/>
                    </a:lnTo>
                    <a:lnTo>
                      <a:pt x="157" y="928"/>
                    </a:lnTo>
                    <a:lnTo>
                      <a:pt x="141" y="939"/>
                    </a:lnTo>
                    <a:lnTo>
                      <a:pt x="122" y="948"/>
                    </a:lnTo>
                    <a:lnTo>
                      <a:pt x="103" y="959"/>
                    </a:lnTo>
                    <a:lnTo>
                      <a:pt x="84" y="969"/>
                    </a:lnTo>
                    <a:lnTo>
                      <a:pt x="66" y="978"/>
                    </a:lnTo>
                    <a:lnTo>
                      <a:pt x="47" y="989"/>
                    </a:lnTo>
                    <a:lnTo>
                      <a:pt x="31" y="999"/>
                    </a:lnTo>
                    <a:lnTo>
                      <a:pt x="25" y="963"/>
                    </a:lnTo>
                    <a:lnTo>
                      <a:pt x="18" y="871"/>
                    </a:lnTo>
                    <a:lnTo>
                      <a:pt x="13" y="741"/>
                    </a:lnTo>
                    <a:lnTo>
                      <a:pt x="8" y="590"/>
                    </a:lnTo>
                    <a:lnTo>
                      <a:pt x="3" y="438"/>
                    </a:lnTo>
                    <a:lnTo>
                      <a:pt x="0" y="300"/>
                    </a:lnTo>
                    <a:lnTo>
                      <a:pt x="0" y="196"/>
                    </a:lnTo>
                    <a:lnTo>
                      <a:pt x="1" y="144"/>
                    </a:lnTo>
                    <a:lnTo>
                      <a:pt x="147" y="0"/>
                    </a:lnTo>
                    <a:lnTo>
                      <a:pt x="994" y="22"/>
                    </a:lnTo>
                    <a:lnTo>
                      <a:pt x="993" y="57"/>
                    </a:lnTo>
                    <a:lnTo>
                      <a:pt x="988" y="149"/>
                    </a:lnTo>
                    <a:lnTo>
                      <a:pt x="984" y="279"/>
                    </a:lnTo>
                    <a:lnTo>
                      <a:pt x="977" y="427"/>
                    </a:lnTo>
                    <a:lnTo>
                      <a:pt x="970" y="576"/>
                    </a:lnTo>
                    <a:lnTo>
                      <a:pt x="964" y="706"/>
                    </a:lnTo>
                    <a:lnTo>
                      <a:pt x="959" y="797"/>
                    </a:lnTo>
                    <a:lnTo>
                      <a:pt x="957" y="831"/>
                    </a:lnTo>
                    <a:lnTo>
                      <a:pt x="935" y="8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4" name="Freeform 87"/>
              <p:cNvSpPr>
                <a:spLocks/>
              </p:cNvSpPr>
              <p:nvPr/>
            </p:nvSpPr>
            <p:spPr bwMode="auto">
              <a:xfrm>
                <a:off x="2995" y="2595"/>
                <a:ext cx="338" cy="415"/>
              </a:xfrm>
              <a:custGeom>
                <a:avLst/>
                <a:gdLst>
                  <a:gd name="T0" fmla="*/ 75 w 676"/>
                  <a:gd name="T1" fmla="*/ 101 h 831"/>
                  <a:gd name="T2" fmla="*/ 71 w 676"/>
                  <a:gd name="T3" fmla="*/ 95 h 831"/>
                  <a:gd name="T4" fmla="*/ 66 w 676"/>
                  <a:gd name="T5" fmla="*/ 80 h 831"/>
                  <a:gd name="T6" fmla="*/ 60 w 676"/>
                  <a:gd name="T7" fmla="*/ 70 h 831"/>
                  <a:gd name="T8" fmla="*/ 52 w 676"/>
                  <a:gd name="T9" fmla="*/ 62 h 831"/>
                  <a:gd name="T10" fmla="*/ 45 w 676"/>
                  <a:gd name="T11" fmla="*/ 59 h 831"/>
                  <a:gd name="T12" fmla="*/ 44 w 676"/>
                  <a:gd name="T13" fmla="*/ 57 h 831"/>
                  <a:gd name="T14" fmla="*/ 48 w 676"/>
                  <a:gd name="T15" fmla="*/ 58 h 831"/>
                  <a:gd name="T16" fmla="*/ 53 w 676"/>
                  <a:gd name="T17" fmla="*/ 49 h 831"/>
                  <a:gd name="T18" fmla="*/ 51 w 676"/>
                  <a:gd name="T19" fmla="*/ 42 h 831"/>
                  <a:gd name="T20" fmla="*/ 44 w 676"/>
                  <a:gd name="T21" fmla="*/ 39 h 831"/>
                  <a:gd name="T22" fmla="*/ 34 w 676"/>
                  <a:gd name="T23" fmla="*/ 37 h 831"/>
                  <a:gd name="T24" fmla="*/ 23 w 676"/>
                  <a:gd name="T25" fmla="*/ 34 h 831"/>
                  <a:gd name="T26" fmla="*/ 14 w 676"/>
                  <a:gd name="T27" fmla="*/ 34 h 831"/>
                  <a:gd name="T28" fmla="*/ 12 w 676"/>
                  <a:gd name="T29" fmla="*/ 60 h 831"/>
                  <a:gd name="T30" fmla="*/ 20 w 676"/>
                  <a:gd name="T31" fmla="*/ 79 h 831"/>
                  <a:gd name="T32" fmla="*/ 31 w 676"/>
                  <a:gd name="T33" fmla="*/ 88 h 831"/>
                  <a:gd name="T34" fmla="*/ 36 w 676"/>
                  <a:gd name="T35" fmla="*/ 87 h 831"/>
                  <a:gd name="T36" fmla="*/ 35 w 676"/>
                  <a:gd name="T37" fmla="*/ 89 h 831"/>
                  <a:gd name="T38" fmla="*/ 30 w 676"/>
                  <a:gd name="T39" fmla="*/ 90 h 831"/>
                  <a:gd name="T40" fmla="*/ 20 w 676"/>
                  <a:gd name="T41" fmla="*/ 83 h 831"/>
                  <a:gd name="T42" fmla="*/ 11 w 676"/>
                  <a:gd name="T43" fmla="*/ 72 h 831"/>
                  <a:gd name="T44" fmla="*/ 7 w 676"/>
                  <a:gd name="T45" fmla="*/ 57 h 831"/>
                  <a:gd name="T46" fmla="*/ 5 w 676"/>
                  <a:gd name="T47" fmla="*/ 41 h 831"/>
                  <a:gd name="T48" fmla="*/ 1 w 676"/>
                  <a:gd name="T49" fmla="*/ 39 h 831"/>
                  <a:gd name="T50" fmla="*/ 9 w 676"/>
                  <a:gd name="T51" fmla="*/ 27 h 831"/>
                  <a:gd name="T52" fmla="*/ 7 w 676"/>
                  <a:gd name="T53" fmla="*/ 17 h 831"/>
                  <a:gd name="T54" fmla="*/ 9 w 676"/>
                  <a:gd name="T55" fmla="*/ 8 h 831"/>
                  <a:gd name="T56" fmla="*/ 14 w 676"/>
                  <a:gd name="T57" fmla="*/ 1 h 831"/>
                  <a:gd name="T58" fmla="*/ 18 w 676"/>
                  <a:gd name="T59" fmla="*/ 2 h 831"/>
                  <a:gd name="T60" fmla="*/ 13 w 676"/>
                  <a:gd name="T61" fmla="*/ 6 h 831"/>
                  <a:gd name="T62" fmla="*/ 18 w 676"/>
                  <a:gd name="T63" fmla="*/ 23 h 831"/>
                  <a:gd name="T64" fmla="*/ 29 w 676"/>
                  <a:gd name="T65" fmla="*/ 30 h 831"/>
                  <a:gd name="T66" fmla="*/ 42 w 676"/>
                  <a:gd name="T67" fmla="*/ 33 h 831"/>
                  <a:gd name="T68" fmla="*/ 55 w 676"/>
                  <a:gd name="T69" fmla="*/ 39 h 831"/>
                  <a:gd name="T70" fmla="*/ 64 w 676"/>
                  <a:gd name="T71" fmla="*/ 43 h 831"/>
                  <a:gd name="T72" fmla="*/ 68 w 676"/>
                  <a:gd name="T73" fmla="*/ 51 h 831"/>
                  <a:gd name="T74" fmla="*/ 62 w 676"/>
                  <a:gd name="T75" fmla="*/ 52 h 831"/>
                  <a:gd name="T76" fmla="*/ 59 w 676"/>
                  <a:gd name="T77" fmla="*/ 50 h 831"/>
                  <a:gd name="T78" fmla="*/ 64 w 676"/>
                  <a:gd name="T79" fmla="*/ 51 h 831"/>
                  <a:gd name="T80" fmla="*/ 62 w 676"/>
                  <a:gd name="T81" fmla="*/ 46 h 831"/>
                  <a:gd name="T82" fmla="*/ 57 w 676"/>
                  <a:gd name="T83" fmla="*/ 43 h 831"/>
                  <a:gd name="T84" fmla="*/ 57 w 676"/>
                  <a:gd name="T85" fmla="*/ 55 h 831"/>
                  <a:gd name="T86" fmla="*/ 63 w 676"/>
                  <a:gd name="T87" fmla="*/ 68 h 831"/>
                  <a:gd name="T88" fmla="*/ 74 w 676"/>
                  <a:gd name="T89" fmla="*/ 76 h 831"/>
                  <a:gd name="T90" fmla="*/ 81 w 676"/>
                  <a:gd name="T91" fmla="*/ 75 h 831"/>
                  <a:gd name="T92" fmla="*/ 80 w 676"/>
                  <a:gd name="T93" fmla="*/ 72 h 831"/>
                  <a:gd name="T94" fmla="*/ 84 w 676"/>
                  <a:gd name="T95" fmla="*/ 73 h 831"/>
                  <a:gd name="T96" fmla="*/ 84 w 676"/>
                  <a:gd name="T97" fmla="*/ 78 h 831"/>
                  <a:gd name="T98" fmla="*/ 76 w 676"/>
                  <a:gd name="T99" fmla="*/ 80 h 831"/>
                  <a:gd name="T100" fmla="*/ 69 w 676"/>
                  <a:gd name="T101" fmla="*/ 76 h 831"/>
                  <a:gd name="T102" fmla="*/ 75 w 676"/>
                  <a:gd name="T103" fmla="*/ 90 h 83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76"/>
                  <a:gd name="T157" fmla="*/ 0 h 831"/>
                  <a:gd name="T158" fmla="*/ 676 w 676"/>
                  <a:gd name="T159" fmla="*/ 831 h 83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76" h="831">
                    <a:moveTo>
                      <a:pt x="615" y="831"/>
                    </a:moveTo>
                    <a:lnTo>
                      <a:pt x="608" y="827"/>
                    </a:lnTo>
                    <a:lnTo>
                      <a:pt x="602" y="824"/>
                    </a:lnTo>
                    <a:lnTo>
                      <a:pt x="598" y="818"/>
                    </a:lnTo>
                    <a:lnTo>
                      <a:pt x="593" y="811"/>
                    </a:lnTo>
                    <a:lnTo>
                      <a:pt x="588" y="804"/>
                    </a:lnTo>
                    <a:lnTo>
                      <a:pt x="585" y="797"/>
                    </a:lnTo>
                    <a:lnTo>
                      <a:pt x="580" y="790"/>
                    </a:lnTo>
                    <a:lnTo>
                      <a:pt x="577" y="784"/>
                    </a:lnTo>
                    <a:lnTo>
                      <a:pt x="565" y="762"/>
                    </a:lnTo>
                    <a:lnTo>
                      <a:pt x="555" y="739"/>
                    </a:lnTo>
                    <a:lnTo>
                      <a:pt x="546" y="716"/>
                    </a:lnTo>
                    <a:lnTo>
                      <a:pt x="539" y="691"/>
                    </a:lnTo>
                    <a:lnTo>
                      <a:pt x="533" y="666"/>
                    </a:lnTo>
                    <a:lnTo>
                      <a:pt x="527" y="641"/>
                    </a:lnTo>
                    <a:lnTo>
                      <a:pt x="523" y="615"/>
                    </a:lnTo>
                    <a:lnTo>
                      <a:pt x="518" y="590"/>
                    </a:lnTo>
                    <a:lnTo>
                      <a:pt x="505" y="580"/>
                    </a:lnTo>
                    <a:lnTo>
                      <a:pt x="492" y="570"/>
                    </a:lnTo>
                    <a:lnTo>
                      <a:pt x="479" y="560"/>
                    </a:lnTo>
                    <a:lnTo>
                      <a:pt x="466" y="549"/>
                    </a:lnTo>
                    <a:lnTo>
                      <a:pt x="454" y="538"/>
                    </a:lnTo>
                    <a:lnTo>
                      <a:pt x="441" y="527"/>
                    </a:lnTo>
                    <a:lnTo>
                      <a:pt x="431" y="514"/>
                    </a:lnTo>
                    <a:lnTo>
                      <a:pt x="421" y="501"/>
                    </a:lnTo>
                    <a:lnTo>
                      <a:pt x="410" y="501"/>
                    </a:lnTo>
                    <a:lnTo>
                      <a:pt x="396" y="498"/>
                    </a:lnTo>
                    <a:lnTo>
                      <a:pt x="383" y="492"/>
                    </a:lnTo>
                    <a:lnTo>
                      <a:pt x="371" y="485"/>
                    </a:lnTo>
                    <a:lnTo>
                      <a:pt x="360" y="477"/>
                    </a:lnTo>
                    <a:lnTo>
                      <a:pt x="351" y="470"/>
                    </a:lnTo>
                    <a:lnTo>
                      <a:pt x="345" y="464"/>
                    </a:lnTo>
                    <a:lnTo>
                      <a:pt x="343" y="462"/>
                    </a:lnTo>
                    <a:lnTo>
                      <a:pt x="349" y="461"/>
                    </a:lnTo>
                    <a:lnTo>
                      <a:pt x="355" y="462"/>
                    </a:lnTo>
                    <a:lnTo>
                      <a:pt x="359" y="463"/>
                    </a:lnTo>
                    <a:lnTo>
                      <a:pt x="365" y="463"/>
                    </a:lnTo>
                    <a:lnTo>
                      <a:pt x="371" y="464"/>
                    </a:lnTo>
                    <a:lnTo>
                      <a:pt x="378" y="466"/>
                    </a:lnTo>
                    <a:lnTo>
                      <a:pt x="383" y="464"/>
                    </a:lnTo>
                    <a:lnTo>
                      <a:pt x="390" y="462"/>
                    </a:lnTo>
                    <a:lnTo>
                      <a:pt x="406" y="448"/>
                    </a:lnTo>
                    <a:lnTo>
                      <a:pt x="416" y="433"/>
                    </a:lnTo>
                    <a:lnTo>
                      <a:pt x="419" y="416"/>
                    </a:lnTo>
                    <a:lnTo>
                      <a:pt x="424" y="399"/>
                    </a:lnTo>
                    <a:lnTo>
                      <a:pt x="421" y="387"/>
                    </a:lnTo>
                    <a:lnTo>
                      <a:pt x="420" y="376"/>
                    </a:lnTo>
                    <a:lnTo>
                      <a:pt x="417" y="364"/>
                    </a:lnTo>
                    <a:lnTo>
                      <a:pt x="414" y="353"/>
                    </a:lnTo>
                    <a:lnTo>
                      <a:pt x="410" y="342"/>
                    </a:lnTo>
                    <a:lnTo>
                      <a:pt x="404" y="334"/>
                    </a:lnTo>
                    <a:lnTo>
                      <a:pt x="397" y="326"/>
                    </a:lnTo>
                    <a:lnTo>
                      <a:pt x="388" y="320"/>
                    </a:lnTo>
                    <a:lnTo>
                      <a:pt x="371" y="316"/>
                    </a:lnTo>
                    <a:lnTo>
                      <a:pt x="353" y="312"/>
                    </a:lnTo>
                    <a:lnTo>
                      <a:pt x="336" y="309"/>
                    </a:lnTo>
                    <a:lnTo>
                      <a:pt x="319" y="307"/>
                    </a:lnTo>
                    <a:lnTo>
                      <a:pt x="302" y="303"/>
                    </a:lnTo>
                    <a:lnTo>
                      <a:pt x="284" y="300"/>
                    </a:lnTo>
                    <a:lnTo>
                      <a:pt x="268" y="296"/>
                    </a:lnTo>
                    <a:lnTo>
                      <a:pt x="251" y="293"/>
                    </a:lnTo>
                    <a:lnTo>
                      <a:pt x="234" y="288"/>
                    </a:lnTo>
                    <a:lnTo>
                      <a:pt x="218" y="284"/>
                    </a:lnTo>
                    <a:lnTo>
                      <a:pt x="201" y="279"/>
                    </a:lnTo>
                    <a:lnTo>
                      <a:pt x="185" y="272"/>
                    </a:lnTo>
                    <a:lnTo>
                      <a:pt x="169" y="265"/>
                    </a:lnTo>
                    <a:lnTo>
                      <a:pt x="154" y="257"/>
                    </a:lnTo>
                    <a:lnTo>
                      <a:pt x="139" y="248"/>
                    </a:lnTo>
                    <a:lnTo>
                      <a:pt x="125" y="237"/>
                    </a:lnTo>
                    <a:lnTo>
                      <a:pt x="115" y="277"/>
                    </a:lnTo>
                    <a:lnTo>
                      <a:pt x="107" y="317"/>
                    </a:lnTo>
                    <a:lnTo>
                      <a:pt x="100" y="360"/>
                    </a:lnTo>
                    <a:lnTo>
                      <a:pt x="98" y="401"/>
                    </a:lnTo>
                    <a:lnTo>
                      <a:pt x="98" y="445"/>
                    </a:lnTo>
                    <a:lnTo>
                      <a:pt x="102" y="487"/>
                    </a:lnTo>
                    <a:lnTo>
                      <a:pt x="110" y="530"/>
                    </a:lnTo>
                    <a:lnTo>
                      <a:pt x="122" y="573"/>
                    </a:lnTo>
                    <a:lnTo>
                      <a:pt x="133" y="592"/>
                    </a:lnTo>
                    <a:lnTo>
                      <a:pt x="145" y="614"/>
                    </a:lnTo>
                    <a:lnTo>
                      <a:pt x="159" y="635"/>
                    </a:lnTo>
                    <a:lnTo>
                      <a:pt x="173" y="655"/>
                    </a:lnTo>
                    <a:lnTo>
                      <a:pt x="189" y="673"/>
                    </a:lnTo>
                    <a:lnTo>
                      <a:pt x="207" y="689"/>
                    </a:lnTo>
                    <a:lnTo>
                      <a:pt x="227" y="702"/>
                    </a:lnTo>
                    <a:lnTo>
                      <a:pt x="250" y="711"/>
                    </a:lnTo>
                    <a:lnTo>
                      <a:pt x="256" y="711"/>
                    </a:lnTo>
                    <a:lnTo>
                      <a:pt x="262" y="709"/>
                    </a:lnTo>
                    <a:lnTo>
                      <a:pt x="269" y="706"/>
                    </a:lnTo>
                    <a:lnTo>
                      <a:pt x="275" y="704"/>
                    </a:lnTo>
                    <a:lnTo>
                      <a:pt x="281" y="702"/>
                    </a:lnTo>
                    <a:lnTo>
                      <a:pt x="287" y="701"/>
                    </a:lnTo>
                    <a:lnTo>
                      <a:pt x="290" y="703"/>
                    </a:lnTo>
                    <a:lnTo>
                      <a:pt x="294" y="708"/>
                    </a:lnTo>
                    <a:lnTo>
                      <a:pt x="287" y="712"/>
                    </a:lnTo>
                    <a:lnTo>
                      <a:pt x="280" y="716"/>
                    </a:lnTo>
                    <a:lnTo>
                      <a:pt x="273" y="719"/>
                    </a:lnTo>
                    <a:lnTo>
                      <a:pt x="266" y="721"/>
                    </a:lnTo>
                    <a:lnTo>
                      <a:pt x="259" y="723"/>
                    </a:lnTo>
                    <a:lnTo>
                      <a:pt x="251" y="724"/>
                    </a:lnTo>
                    <a:lnTo>
                      <a:pt x="243" y="723"/>
                    </a:lnTo>
                    <a:lnTo>
                      <a:pt x="235" y="720"/>
                    </a:lnTo>
                    <a:lnTo>
                      <a:pt x="212" y="710"/>
                    </a:lnTo>
                    <a:lnTo>
                      <a:pt x="191" y="698"/>
                    </a:lnTo>
                    <a:lnTo>
                      <a:pt x="171" y="686"/>
                    </a:lnTo>
                    <a:lnTo>
                      <a:pt x="153" y="671"/>
                    </a:lnTo>
                    <a:lnTo>
                      <a:pt x="137" y="655"/>
                    </a:lnTo>
                    <a:lnTo>
                      <a:pt x="122" y="637"/>
                    </a:lnTo>
                    <a:lnTo>
                      <a:pt x="108" y="618"/>
                    </a:lnTo>
                    <a:lnTo>
                      <a:pt x="97" y="598"/>
                    </a:lnTo>
                    <a:lnTo>
                      <a:pt x="86" y="577"/>
                    </a:lnTo>
                    <a:lnTo>
                      <a:pt x="77" y="555"/>
                    </a:lnTo>
                    <a:lnTo>
                      <a:pt x="69" y="532"/>
                    </a:lnTo>
                    <a:lnTo>
                      <a:pt x="63" y="509"/>
                    </a:lnTo>
                    <a:lnTo>
                      <a:pt x="59" y="485"/>
                    </a:lnTo>
                    <a:lnTo>
                      <a:pt x="55" y="461"/>
                    </a:lnTo>
                    <a:lnTo>
                      <a:pt x="53" y="437"/>
                    </a:lnTo>
                    <a:lnTo>
                      <a:pt x="53" y="411"/>
                    </a:lnTo>
                    <a:lnTo>
                      <a:pt x="53" y="330"/>
                    </a:lnTo>
                    <a:lnTo>
                      <a:pt x="45" y="330"/>
                    </a:lnTo>
                    <a:lnTo>
                      <a:pt x="38" y="330"/>
                    </a:lnTo>
                    <a:lnTo>
                      <a:pt x="30" y="330"/>
                    </a:lnTo>
                    <a:lnTo>
                      <a:pt x="22" y="328"/>
                    </a:lnTo>
                    <a:lnTo>
                      <a:pt x="15" y="326"/>
                    </a:lnTo>
                    <a:lnTo>
                      <a:pt x="9" y="323"/>
                    </a:lnTo>
                    <a:lnTo>
                      <a:pt x="3" y="319"/>
                    </a:lnTo>
                    <a:lnTo>
                      <a:pt x="0" y="314"/>
                    </a:lnTo>
                    <a:lnTo>
                      <a:pt x="56" y="294"/>
                    </a:lnTo>
                    <a:lnTo>
                      <a:pt x="61" y="269"/>
                    </a:lnTo>
                    <a:lnTo>
                      <a:pt x="65" y="242"/>
                    </a:lnTo>
                    <a:lnTo>
                      <a:pt x="72" y="217"/>
                    </a:lnTo>
                    <a:lnTo>
                      <a:pt x="87" y="196"/>
                    </a:lnTo>
                    <a:lnTo>
                      <a:pt x="78" y="184"/>
                    </a:lnTo>
                    <a:lnTo>
                      <a:pt x="71" y="171"/>
                    </a:lnTo>
                    <a:lnTo>
                      <a:pt x="64" y="156"/>
                    </a:lnTo>
                    <a:lnTo>
                      <a:pt x="60" y="141"/>
                    </a:lnTo>
                    <a:lnTo>
                      <a:pt x="56" y="126"/>
                    </a:lnTo>
                    <a:lnTo>
                      <a:pt x="56" y="110"/>
                    </a:lnTo>
                    <a:lnTo>
                      <a:pt x="57" y="93"/>
                    </a:lnTo>
                    <a:lnTo>
                      <a:pt x="63" y="77"/>
                    </a:lnTo>
                    <a:lnTo>
                      <a:pt x="70" y="65"/>
                    </a:lnTo>
                    <a:lnTo>
                      <a:pt x="77" y="53"/>
                    </a:lnTo>
                    <a:lnTo>
                      <a:pt x="85" y="42"/>
                    </a:lnTo>
                    <a:lnTo>
                      <a:pt x="94" y="31"/>
                    </a:lnTo>
                    <a:lnTo>
                      <a:pt x="103" y="22"/>
                    </a:lnTo>
                    <a:lnTo>
                      <a:pt x="115" y="14"/>
                    </a:lnTo>
                    <a:lnTo>
                      <a:pt x="125" y="7"/>
                    </a:lnTo>
                    <a:lnTo>
                      <a:pt x="138" y="0"/>
                    </a:lnTo>
                    <a:lnTo>
                      <a:pt x="144" y="8"/>
                    </a:lnTo>
                    <a:lnTo>
                      <a:pt x="145" y="15"/>
                    </a:lnTo>
                    <a:lnTo>
                      <a:pt x="142" y="22"/>
                    </a:lnTo>
                    <a:lnTo>
                      <a:pt x="135" y="28"/>
                    </a:lnTo>
                    <a:lnTo>
                      <a:pt x="127" y="34"/>
                    </a:lnTo>
                    <a:lnTo>
                      <a:pt x="120" y="40"/>
                    </a:lnTo>
                    <a:lnTo>
                      <a:pt x="113" y="47"/>
                    </a:lnTo>
                    <a:lnTo>
                      <a:pt x="109" y="55"/>
                    </a:lnTo>
                    <a:lnTo>
                      <a:pt x="102" y="83"/>
                    </a:lnTo>
                    <a:lnTo>
                      <a:pt x="103" y="113"/>
                    </a:lnTo>
                    <a:lnTo>
                      <a:pt x="110" y="141"/>
                    </a:lnTo>
                    <a:lnTo>
                      <a:pt x="122" y="166"/>
                    </a:lnTo>
                    <a:lnTo>
                      <a:pt x="138" y="184"/>
                    </a:lnTo>
                    <a:lnTo>
                      <a:pt x="154" y="201"/>
                    </a:lnTo>
                    <a:lnTo>
                      <a:pt x="173" y="214"/>
                    </a:lnTo>
                    <a:lnTo>
                      <a:pt x="192" y="226"/>
                    </a:lnTo>
                    <a:lnTo>
                      <a:pt x="212" y="235"/>
                    </a:lnTo>
                    <a:lnTo>
                      <a:pt x="232" y="242"/>
                    </a:lnTo>
                    <a:lnTo>
                      <a:pt x="254" y="249"/>
                    </a:lnTo>
                    <a:lnTo>
                      <a:pt x="276" y="255"/>
                    </a:lnTo>
                    <a:lnTo>
                      <a:pt x="298" y="259"/>
                    </a:lnTo>
                    <a:lnTo>
                      <a:pt x="320" y="265"/>
                    </a:lnTo>
                    <a:lnTo>
                      <a:pt x="342" y="271"/>
                    </a:lnTo>
                    <a:lnTo>
                      <a:pt x="364" y="277"/>
                    </a:lnTo>
                    <a:lnTo>
                      <a:pt x="385" y="284"/>
                    </a:lnTo>
                    <a:lnTo>
                      <a:pt x="405" y="293"/>
                    </a:lnTo>
                    <a:lnTo>
                      <a:pt x="425" y="302"/>
                    </a:lnTo>
                    <a:lnTo>
                      <a:pt x="444" y="315"/>
                    </a:lnTo>
                    <a:lnTo>
                      <a:pt x="459" y="317"/>
                    </a:lnTo>
                    <a:lnTo>
                      <a:pt x="474" y="322"/>
                    </a:lnTo>
                    <a:lnTo>
                      <a:pt x="488" y="328"/>
                    </a:lnTo>
                    <a:lnTo>
                      <a:pt x="501" y="337"/>
                    </a:lnTo>
                    <a:lnTo>
                      <a:pt x="512" y="347"/>
                    </a:lnTo>
                    <a:lnTo>
                      <a:pt x="523" y="358"/>
                    </a:lnTo>
                    <a:lnTo>
                      <a:pt x="531" y="370"/>
                    </a:lnTo>
                    <a:lnTo>
                      <a:pt x="539" y="384"/>
                    </a:lnTo>
                    <a:lnTo>
                      <a:pt x="541" y="396"/>
                    </a:lnTo>
                    <a:lnTo>
                      <a:pt x="540" y="410"/>
                    </a:lnTo>
                    <a:lnTo>
                      <a:pt x="534" y="421"/>
                    </a:lnTo>
                    <a:lnTo>
                      <a:pt x="524" y="430"/>
                    </a:lnTo>
                    <a:lnTo>
                      <a:pt x="517" y="430"/>
                    </a:lnTo>
                    <a:lnTo>
                      <a:pt x="510" y="426"/>
                    </a:lnTo>
                    <a:lnTo>
                      <a:pt x="502" y="422"/>
                    </a:lnTo>
                    <a:lnTo>
                      <a:pt x="495" y="417"/>
                    </a:lnTo>
                    <a:lnTo>
                      <a:pt x="488" y="411"/>
                    </a:lnTo>
                    <a:lnTo>
                      <a:pt x="482" y="406"/>
                    </a:lnTo>
                    <a:lnTo>
                      <a:pt x="479" y="402"/>
                    </a:lnTo>
                    <a:lnTo>
                      <a:pt x="478" y="401"/>
                    </a:lnTo>
                    <a:lnTo>
                      <a:pt x="485" y="405"/>
                    </a:lnTo>
                    <a:lnTo>
                      <a:pt x="492" y="409"/>
                    </a:lnTo>
                    <a:lnTo>
                      <a:pt x="497" y="413"/>
                    </a:lnTo>
                    <a:lnTo>
                      <a:pt x="505" y="414"/>
                    </a:lnTo>
                    <a:lnTo>
                      <a:pt x="511" y="409"/>
                    </a:lnTo>
                    <a:lnTo>
                      <a:pt x="515" y="402"/>
                    </a:lnTo>
                    <a:lnTo>
                      <a:pt x="516" y="396"/>
                    </a:lnTo>
                    <a:lnTo>
                      <a:pt x="516" y="388"/>
                    </a:lnTo>
                    <a:lnTo>
                      <a:pt x="508" y="383"/>
                    </a:lnTo>
                    <a:lnTo>
                      <a:pt x="501" y="375"/>
                    </a:lnTo>
                    <a:lnTo>
                      <a:pt x="493" y="368"/>
                    </a:lnTo>
                    <a:lnTo>
                      <a:pt x="484" y="361"/>
                    </a:lnTo>
                    <a:lnTo>
                      <a:pt x="476" y="354"/>
                    </a:lnTo>
                    <a:lnTo>
                      <a:pt x="466" y="349"/>
                    </a:lnTo>
                    <a:lnTo>
                      <a:pt x="456" y="346"/>
                    </a:lnTo>
                    <a:lnTo>
                      <a:pt x="447" y="346"/>
                    </a:lnTo>
                    <a:lnTo>
                      <a:pt x="454" y="368"/>
                    </a:lnTo>
                    <a:lnTo>
                      <a:pt x="457" y="392"/>
                    </a:lnTo>
                    <a:lnTo>
                      <a:pt x="458" y="416"/>
                    </a:lnTo>
                    <a:lnTo>
                      <a:pt x="461" y="440"/>
                    </a:lnTo>
                    <a:lnTo>
                      <a:pt x="463" y="464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96" y="529"/>
                    </a:lnTo>
                    <a:lnTo>
                      <a:pt x="510" y="544"/>
                    </a:lnTo>
                    <a:lnTo>
                      <a:pt x="524" y="560"/>
                    </a:lnTo>
                    <a:lnTo>
                      <a:pt x="539" y="575"/>
                    </a:lnTo>
                    <a:lnTo>
                      <a:pt x="556" y="589"/>
                    </a:lnTo>
                    <a:lnTo>
                      <a:pt x="573" y="600"/>
                    </a:lnTo>
                    <a:lnTo>
                      <a:pt x="592" y="608"/>
                    </a:lnTo>
                    <a:lnTo>
                      <a:pt x="611" y="612"/>
                    </a:lnTo>
                    <a:lnTo>
                      <a:pt x="633" y="611"/>
                    </a:lnTo>
                    <a:lnTo>
                      <a:pt x="637" y="607"/>
                    </a:lnTo>
                    <a:lnTo>
                      <a:pt x="641" y="604"/>
                    </a:lnTo>
                    <a:lnTo>
                      <a:pt x="646" y="602"/>
                    </a:lnTo>
                    <a:lnTo>
                      <a:pt x="649" y="598"/>
                    </a:lnTo>
                    <a:lnTo>
                      <a:pt x="645" y="593"/>
                    </a:lnTo>
                    <a:lnTo>
                      <a:pt x="639" y="591"/>
                    </a:lnTo>
                    <a:lnTo>
                      <a:pt x="634" y="589"/>
                    </a:lnTo>
                    <a:lnTo>
                      <a:pt x="633" y="583"/>
                    </a:lnTo>
                    <a:lnTo>
                      <a:pt x="640" y="578"/>
                    </a:lnTo>
                    <a:lnTo>
                      <a:pt x="647" y="576"/>
                    </a:lnTo>
                    <a:lnTo>
                      <a:pt x="656" y="575"/>
                    </a:lnTo>
                    <a:lnTo>
                      <a:pt x="664" y="577"/>
                    </a:lnTo>
                    <a:lnTo>
                      <a:pt x="671" y="584"/>
                    </a:lnTo>
                    <a:lnTo>
                      <a:pt x="675" y="592"/>
                    </a:lnTo>
                    <a:lnTo>
                      <a:pt x="676" y="600"/>
                    </a:lnTo>
                    <a:lnTo>
                      <a:pt x="675" y="608"/>
                    </a:lnTo>
                    <a:lnTo>
                      <a:pt x="674" y="619"/>
                    </a:lnTo>
                    <a:lnTo>
                      <a:pt x="668" y="628"/>
                    </a:lnTo>
                    <a:lnTo>
                      <a:pt x="657" y="636"/>
                    </a:lnTo>
                    <a:lnTo>
                      <a:pt x="645" y="643"/>
                    </a:lnTo>
                    <a:lnTo>
                      <a:pt x="630" y="644"/>
                    </a:lnTo>
                    <a:lnTo>
                      <a:pt x="616" y="643"/>
                    </a:lnTo>
                    <a:lnTo>
                      <a:pt x="602" y="641"/>
                    </a:lnTo>
                    <a:lnTo>
                      <a:pt x="590" y="637"/>
                    </a:lnTo>
                    <a:lnTo>
                      <a:pt x="577" y="631"/>
                    </a:lnTo>
                    <a:lnTo>
                      <a:pt x="565" y="627"/>
                    </a:lnTo>
                    <a:lnTo>
                      <a:pt x="556" y="620"/>
                    </a:lnTo>
                    <a:lnTo>
                      <a:pt x="547" y="614"/>
                    </a:lnTo>
                    <a:lnTo>
                      <a:pt x="554" y="636"/>
                    </a:lnTo>
                    <a:lnTo>
                      <a:pt x="562" y="658"/>
                    </a:lnTo>
                    <a:lnTo>
                      <a:pt x="571" y="679"/>
                    </a:lnTo>
                    <a:lnTo>
                      <a:pt x="581" y="701"/>
                    </a:lnTo>
                    <a:lnTo>
                      <a:pt x="593" y="721"/>
                    </a:lnTo>
                    <a:lnTo>
                      <a:pt x="605" y="743"/>
                    </a:lnTo>
                    <a:lnTo>
                      <a:pt x="617" y="764"/>
                    </a:lnTo>
                    <a:lnTo>
                      <a:pt x="631" y="784"/>
                    </a:lnTo>
                    <a:lnTo>
                      <a:pt x="615" y="8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5" name="Freeform 88"/>
              <p:cNvSpPr>
                <a:spLocks/>
              </p:cNvSpPr>
              <p:nvPr/>
            </p:nvSpPr>
            <p:spPr bwMode="auto">
              <a:xfrm>
                <a:off x="3350" y="2622"/>
                <a:ext cx="130" cy="250"/>
              </a:xfrm>
              <a:custGeom>
                <a:avLst/>
                <a:gdLst>
                  <a:gd name="T0" fmla="*/ 31 w 260"/>
                  <a:gd name="T1" fmla="*/ 19 h 501"/>
                  <a:gd name="T2" fmla="*/ 33 w 260"/>
                  <a:gd name="T3" fmla="*/ 30 h 501"/>
                  <a:gd name="T4" fmla="*/ 31 w 260"/>
                  <a:gd name="T5" fmla="*/ 42 h 501"/>
                  <a:gd name="T6" fmla="*/ 26 w 260"/>
                  <a:gd name="T7" fmla="*/ 53 h 501"/>
                  <a:gd name="T8" fmla="*/ 22 w 260"/>
                  <a:gd name="T9" fmla="*/ 58 h 501"/>
                  <a:gd name="T10" fmla="*/ 18 w 260"/>
                  <a:gd name="T11" fmla="*/ 60 h 501"/>
                  <a:gd name="T12" fmla="*/ 14 w 260"/>
                  <a:gd name="T13" fmla="*/ 62 h 501"/>
                  <a:gd name="T14" fmla="*/ 11 w 260"/>
                  <a:gd name="T15" fmla="*/ 62 h 501"/>
                  <a:gd name="T16" fmla="*/ 11 w 260"/>
                  <a:gd name="T17" fmla="*/ 61 h 501"/>
                  <a:gd name="T18" fmla="*/ 13 w 260"/>
                  <a:gd name="T19" fmla="*/ 59 h 501"/>
                  <a:gd name="T20" fmla="*/ 17 w 260"/>
                  <a:gd name="T21" fmla="*/ 56 h 501"/>
                  <a:gd name="T22" fmla="*/ 21 w 260"/>
                  <a:gd name="T23" fmla="*/ 53 h 501"/>
                  <a:gd name="T24" fmla="*/ 23 w 260"/>
                  <a:gd name="T25" fmla="*/ 48 h 501"/>
                  <a:gd name="T26" fmla="*/ 25 w 260"/>
                  <a:gd name="T27" fmla="*/ 39 h 501"/>
                  <a:gd name="T28" fmla="*/ 26 w 260"/>
                  <a:gd name="T29" fmla="*/ 30 h 501"/>
                  <a:gd name="T30" fmla="*/ 25 w 260"/>
                  <a:gd name="T31" fmla="*/ 21 h 501"/>
                  <a:gd name="T32" fmla="*/ 24 w 260"/>
                  <a:gd name="T33" fmla="*/ 16 h 501"/>
                  <a:gd name="T34" fmla="*/ 23 w 260"/>
                  <a:gd name="T35" fmla="*/ 13 h 501"/>
                  <a:gd name="T36" fmla="*/ 22 w 260"/>
                  <a:gd name="T37" fmla="*/ 11 h 501"/>
                  <a:gd name="T38" fmla="*/ 21 w 260"/>
                  <a:gd name="T39" fmla="*/ 9 h 501"/>
                  <a:gd name="T40" fmla="*/ 17 w 260"/>
                  <a:gd name="T41" fmla="*/ 6 h 501"/>
                  <a:gd name="T42" fmla="*/ 11 w 260"/>
                  <a:gd name="T43" fmla="*/ 4 h 501"/>
                  <a:gd name="T44" fmla="*/ 4 w 260"/>
                  <a:gd name="T45" fmla="*/ 3 h 501"/>
                  <a:gd name="T46" fmla="*/ 1 w 260"/>
                  <a:gd name="T47" fmla="*/ 3 h 501"/>
                  <a:gd name="T48" fmla="*/ 2 w 260"/>
                  <a:gd name="T49" fmla="*/ 1 h 501"/>
                  <a:gd name="T50" fmla="*/ 6 w 260"/>
                  <a:gd name="T51" fmla="*/ 0 h 501"/>
                  <a:gd name="T52" fmla="*/ 11 w 260"/>
                  <a:gd name="T53" fmla="*/ 0 h 501"/>
                  <a:gd name="T54" fmla="*/ 16 w 260"/>
                  <a:gd name="T55" fmla="*/ 1 h 501"/>
                  <a:gd name="T56" fmla="*/ 20 w 260"/>
                  <a:gd name="T57" fmla="*/ 3 h 501"/>
                  <a:gd name="T58" fmla="*/ 23 w 260"/>
                  <a:gd name="T59" fmla="*/ 5 h 501"/>
                  <a:gd name="T60" fmla="*/ 25 w 260"/>
                  <a:gd name="T61" fmla="*/ 9 h 501"/>
                  <a:gd name="T62" fmla="*/ 28 w 260"/>
                  <a:gd name="T63" fmla="*/ 12 h 5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0"/>
                  <a:gd name="T97" fmla="*/ 0 h 501"/>
                  <a:gd name="T98" fmla="*/ 260 w 260"/>
                  <a:gd name="T99" fmla="*/ 501 h 50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0" h="501">
                    <a:moveTo>
                      <a:pt x="232" y="111"/>
                    </a:moveTo>
                    <a:lnTo>
                      <a:pt x="248" y="153"/>
                    </a:lnTo>
                    <a:lnTo>
                      <a:pt x="257" y="198"/>
                    </a:lnTo>
                    <a:lnTo>
                      <a:pt x="260" y="246"/>
                    </a:lnTo>
                    <a:lnTo>
                      <a:pt x="258" y="293"/>
                    </a:lnTo>
                    <a:lnTo>
                      <a:pt x="249" y="339"/>
                    </a:lnTo>
                    <a:lnTo>
                      <a:pt x="234" y="384"/>
                    </a:lnTo>
                    <a:lnTo>
                      <a:pt x="213" y="424"/>
                    </a:lnTo>
                    <a:lnTo>
                      <a:pt x="186" y="461"/>
                    </a:lnTo>
                    <a:lnTo>
                      <a:pt x="175" y="470"/>
                    </a:lnTo>
                    <a:lnTo>
                      <a:pt x="160" y="478"/>
                    </a:lnTo>
                    <a:lnTo>
                      <a:pt x="144" y="486"/>
                    </a:lnTo>
                    <a:lnTo>
                      <a:pt x="127" y="493"/>
                    </a:lnTo>
                    <a:lnTo>
                      <a:pt x="111" y="498"/>
                    </a:lnTo>
                    <a:lnTo>
                      <a:pt x="97" y="501"/>
                    </a:lnTo>
                    <a:lnTo>
                      <a:pt x="87" y="501"/>
                    </a:lnTo>
                    <a:lnTo>
                      <a:pt x="82" y="499"/>
                    </a:lnTo>
                    <a:lnTo>
                      <a:pt x="87" y="493"/>
                    </a:lnTo>
                    <a:lnTo>
                      <a:pt x="96" y="485"/>
                    </a:lnTo>
                    <a:lnTo>
                      <a:pt x="108" y="475"/>
                    </a:lnTo>
                    <a:lnTo>
                      <a:pt x="123" y="464"/>
                    </a:lnTo>
                    <a:lnTo>
                      <a:pt x="140" y="453"/>
                    </a:lnTo>
                    <a:lnTo>
                      <a:pt x="154" y="441"/>
                    </a:lnTo>
                    <a:lnTo>
                      <a:pt x="167" y="430"/>
                    </a:lnTo>
                    <a:lnTo>
                      <a:pt x="175" y="421"/>
                    </a:lnTo>
                    <a:lnTo>
                      <a:pt x="188" y="388"/>
                    </a:lnTo>
                    <a:lnTo>
                      <a:pt x="198" y="355"/>
                    </a:lnTo>
                    <a:lnTo>
                      <a:pt x="205" y="319"/>
                    </a:lnTo>
                    <a:lnTo>
                      <a:pt x="210" y="284"/>
                    </a:lnTo>
                    <a:lnTo>
                      <a:pt x="212" y="247"/>
                    </a:lnTo>
                    <a:lnTo>
                      <a:pt x="210" y="210"/>
                    </a:lnTo>
                    <a:lnTo>
                      <a:pt x="206" y="174"/>
                    </a:lnTo>
                    <a:lnTo>
                      <a:pt x="198" y="140"/>
                    </a:lnTo>
                    <a:lnTo>
                      <a:pt x="196" y="130"/>
                    </a:lnTo>
                    <a:lnTo>
                      <a:pt x="194" y="120"/>
                    </a:lnTo>
                    <a:lnTo>
                      <a:pt x="190" y="111"/>
                    </a:lnTo>
                    <a:lnTo>
                      <a:pt x="186" y="103"/>
                    </a:lnTo>
                    <a:lnTo>
                      <a:pt x="181" y="93"/>
                    </a:lnTo>
                    <a:lnTo>
                      <a:pt x="175" y="85"/>
                    </a:lnTo>
                    <a:lnTo>
                      <a:pt x="169" y="78"/>
                    </a:lnTo>
                    <a:lnTo>
                      <a:pt x="163" y="70"/>
                    </a:lnTo>
                    <a:lnTo>
                      <a:pt x="140" y="53"/>
                    </a:lnTo>
                    <a:lnTo>
                      <a:pt x="114" y="40"/>
                    </a:lnTo>
                    <a:lnTo>
                      <a:pt x="87" y="32"/>
                    </a:lnTo>
                    <a:lnTo>
                      <a:pt x="61" y="27"/>
                    </a:lnTo>
                    <a:lnTo>
                      <a:pt x="37" y="24"/>
                    </a:lnTo>
                    <a:lnTo>
                      <a:pt x="17" y="24"/>
                    </a:lnTo>
                    <a:lnTo>
                      <a:pt x="5" y="24"/>
                    </a:lnTo>
                    <a:lnTo>
                      <a:pt x="0" y="24"/>
                    </a:lnTo>
                    <a:lnTo>
                      <a:pt x="16" y="13"/>
                    </a:lnTo>
                    <a:lnTo>
                      <a:pt x="34" y="6"/>
                    </a:lnTo>
                    <a:lnTo>
                      <a:pt x="53" y="1"/>
                    </a:lnTo>
                    <a:lnTo>
                      <a:pt x="73" y="0"/>
                    </a:lnTo>
                    <a:lnTo>
                      <a:pt x="92" y="2"/>
                    </a:lnTo>
                    <a:lnTo>
                      <a:pt x="112" y="6"/>
                    </a:lnTo>
                    <a:lnTo>
                      <a:pt x="130" y="12"/>
                    </a:lnTo>
                    <a:lnTo>
                      <a:pt x="148" y="19"/>
                    </a:lnTo>
                    <a:lnTo>
                      <a:pt x="160" y="28"/>
                    </a:lnTo>
                    <a:lnTo>
                      <a:pt x="173" y="37"/>
                    </a:lnTo>
                    <a:lnTo>
                      <a:pt x="184" y="47"/>
                    </a:lnTo>
                    <a:lnTo>
                      <a:pt x="196" y="59"/>
                    </a:lnTo>
                    <a:lnTo>
                      <a:pt x="206" y="72"/>
                    </a:lnTo>
                    <a:lnTo>
                      <a:pt x="216" y="84"/>
                    </a:lnTo>
                    <a:lnTo>
                      <a:pt x="225" y="97"/>
                    </a:lnTo>
                    <a:lnTo>
                      <a:pt x="232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6" name="Freeform 89"/>
              <p:cNvSpPr>
                <a:spLocks/>
              </p:cNvSpPr>
              <p:nvPr/>
            </p:nvSpPr>
            <p:spPr bwMode="auto">
              <a:xfrm>
                <a:off x="2585" y="2651"/>
                <a:ext cx="321" cy="350"/>
              </a:xfrm>
              <a:custGeom>
                <a:avLst/>
                <a:gdLst>
                  <a:gd name="T0" fmla="*/ 81 w 641"/>
                  <a:gd name="T1" fmla="*/ 1 h 699"/>
                  <a:gd name="T2" fmla="*/ 81 w 641"/>
                  <a:gd name="T3" fmla="*/ 14 h 699"/>
                  <a:gd name="T4" fmla="*/ 81 w 641"/>
                  <a:gd name="T5" fmla="*/ 42 h 699"/>
                  <a:gd name="T6" fmla="*/ 80 w 641"/>
                  <a:gd name="T7" fmla="*/ 71 h 699"/>
                  <a:gd name="T8" fmla="*/ 79 w 641"/>
                  <a:gd name="T9" fmla="*/ 84 h 699"/>
                  <a:gd name="T10" fmla="*/ 78 w 641"/>
                  <a:gd name="T11" fmla="*/ 84 h 699"/>
                  <a:gd name="T12" fmla="*/ 76 w 641"/>
                  <a:gd name="T13" fmla="*/ 84 h 699"/>
                  <a:gd name="T14" fmla="*/ 73 w 641"/>
                  <a:gd name="T15" fmla="*/ 84 h 699"/>
                  <a:gd name="T16" fmla="*/ 69 w 641"/>
                  <a:gd name="T17" fmla="*/ 85 h 699"/>
                  <a:gd name="T18" fmla="*/ 64 w 641"/>
                  <a:gd name="T19" fmla="*/ 85 h 699"/>
                  <a:gd name="T20" fmla="*/ 59 w 641"/>
                  <a:gd name="T21" fmla="*/ 85 h 699"/>
                  <a:gd name="T22" fmla="*/ 53 w 641"/>
                  <a:gd name="T23" fmla="*/ 86 h 699"/>
                  <a:gd name="T24" fmla="*/ 46 w 641"/>
                  <a:gd name="T25" fmla="*/ 86 h 699"/>
                  <a:gd name="T26" fmla="*/ 40 w 641"/>
                  <a:gd name="T27" fmla="*/ 86 h 699"/>
                  <a:gd name="T28" fmla="*/ 34 w 641"/>
                  <a:gd name="T29" fmla="*/ 87 h 699"/>
                  <a:gd name="T30" fmla="*/ 27 w 641"/>
                  <a:gd name="T31" fmla="*/ 87 h 699"/>
                  <a:gd name="T32" fmla="*/ 22 w 641"/>
                  <a:gd name="T33" fmla="*/ 87 h 699"/>
                  <a:gd name="T34" fmla="*/ 16 w 641"/>
                  <a:gd name="T35" fmla="*/ 88 h 699"/>
                  <a:gd name="T36" fmla="*/ 11 w 641"/>
                  <a:gd name="T37" fmla="*/ 88 h 699"/>
                  <a:gd name="T38" fmla="*/ 8 w 641"/>
                  <a:gd name="T39" fmla="*/ 88 h 699"/>
                  <a:gd name="T40" fmla="*/ 5 w 641"/>
                  <a:gd name="T41" fmla="*/ 88 h 699"/>
                  <a:gd name="T42" fmla="*/ 0 w 641"/>
                  <a:gd name="T43" fmla="*/ 0 h 699"/>
                  <a:gd name="T44" fmla="*/ 81 w 641"/>
                  <a:gd name="T45" fmla="*/ 1 h 69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41"/>
                  <a:gd name="T70" fmla="*/ 0 h 699"/>
                  <a:gd name="T71" fmla="*/ 641 w 641"/>
                  <a:gd name="T72" fmla="*/ 699 h 69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41" h="699">
                    <a:moveTo>
                      <a:pt x="641" y="3"/>
                    </a:moveTo>
                    <a:lnTo>
                      <a:pt x="641" y="107"/>
                    </a:lnTo>
                    <a:lnTo>
                      <a:pt x="641" y="334"/>
                    </a:lnTo>
                    <a:lnTo>
                      <a:pt x="638" y="563"/>
                    </a:lnTo>
                    <a:lnTo>
                      <a:pt x="629" y="668"/>
                    </a:lnTo>
                    <a:lnTo>
                      <a:pt x="623" y="668"/>
                    </a:lnTo>
                    <a:lnTo>
                      <a:pt x="607" y="669"/>
                    </a:lnTo>
                    <a:lnTo>
                      <a:pt x="583" y="672"/>
                    </a:lnTo>
                    <a:lnTo>
                      <a:pt x="549" y="673"/>
                    </a:lnTo>
                    <a:lnTo>
                      <a:pt x="511" y="676"/>
                    </a:lnTo>
                    <a:lnTo>
                      <a:pt x="466" y="678"/>
                    </a:lnTo>
                    <a:lnTo>
                      <a:pt x="419" y="682"/>
                    </a:lnTo>
                    <a:lnTo>
                      <a:pt x="368" y="684"/>
                    </a:lnTo>
                    <a:lnTo>
                      <a:pt x="318" y="688"/>
                    </a:lnTo>
                    <a:lnTo>
                      <a:pt x="266" y="690"/>
                    </a:lnTo>
                    <a:lnTo>
                      <a:pt x="216" y="693"/>
                    </a:lnTo>
                    <a:lnTo>
                      <a:pt x="169" y="696"/>
                    </a:lnTo>
                    <a:lnTo>
                      <a:pt x="127" y="697"/>
                    </a:lnTo>
                    <a:lnTo>
                      <a:pt x="88" y="698"/>
                    </a:lnTo>
                    <a:lnTo>
                      <a:pt x="57" y="699"/>
                    </a:lnTo>
                    <a:lnTo>
                      <a:pt x="34" y="699"/>
                    </a:lnTo>
                    <a:lnTo>
                      <a:pt x="0" y="0"/>
                    </a:lnTo>
                    <a:lnTo>
                      <a:pt x="64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7" name="Freeform 90"/>
              <p:cNvSpPr>
                <a:spLocks/>
              </p:cNvSpPr>
              <p:nvPr/>
            </p:nvSpPr>
            <p:spPr bwMode="auto">
              <a:xfrm>
                <a:off x="3295" y="2647"/>
                <a:ext cx="117" cy="218"/>
              </a:xfrm>
              <a:custGeom>
                <a:avLst/>
                <a:gdLst>
                  <a:gd name="T0" fmla="*/ 18 w 233"/>
                  <a:gd name="T1" fmla="*/ 23 h 434"/>
                  <a:gd name="T2" fmla="*/ 16 w 233"/>
                  <a:gd name="T3" fmla="*/ 29 h 434"/>
                  <a:gd name="T4" fmla="*/ 12 w 233"/>
                  <a:gd name="T5" fmla="*/ 34 h 434"/>
                  <a:gd name="T6" fmla="*/ 10 w 233"/>
                  <a:gd name="T7" fmla="*/ 35 h 434"/>
                  <a:gd name="T8" fmla="*/ 7 w 233"/>
                  <a:gd name="T9" fmla="*/ 35 h 434"/>
                  <a:gd name="T10" fmla="*/ 5 w 233"/>
                  <a:gd name="T11" fmla="*/ 35 h 434"/>
                  <a:gd name="T12" fmla="*/ 7 w 233"/>
                  <a:gd name="T13" fmla="*/ 37 h 434"/>
                  <a:gd name="T14" fmla="*/ 9 w 233"/>
                  <a:gd name="T15" fmla="*/ 38 h 434"/>
                  <a:gd name="T16" fmla="*/ 13 w 233"/>
                  <a:gd name="T17" fmla="*/ 38 h 434"/>
                  <a:gd name="T18" fmla="*/ 16 w 233"/>
                  <a:gd name="T19" fmla="*/ 37 h 434"/>
                  <a:gd name="T20" fmla="*/ 19 w 233"/>
                  <a:gd name="T21" fmla="*/ 38 h 434"/>
                  <a:gd name="T22" fmla="*/ 18 w 233"/>
                  <a:gd name="T23" fmla="*/ 43 h 434"/>
                  <a:gd name="T24" fmla="*/ 14 w 233"/>
                  <a:gd name="T25" fmla="*/ 48 h 434"/>
                  <a:gd name="T26" fmla="*/ 13 w 233"/>
                  <a:gd name="T27" fmla="*/ 51 h 434"/>
                  <a:gd name="T28" fmla="*/ 17 w 233"/>
                  <a:gd name="T29" fmla="*/ 51 h 434"/>
                  <a:gd name="T30" fmla="*/ 20 w 233"/>
                  <a:gd name="T31" fmla="*/ 49 h 434"/>
                  <a:gd name="T32" fmla="*/ 23 w 233"/>
                  <a:gd name="T33" fmla="*/ 47 h 434"/>
                  <a:gd name="T34" fmla="*/ 25 w 233"/>
                  <a:gd name="T35" fmla="*/ 44 h 434"/>
                  <a:gd name="T36" fmla="*/ 28 w 233"/>
                  <a:gd name="T37" fmla="*/ 42 h 434"/>
                  <a:gd name="T38" fmla="*/ 30 w 233"/>
                  <a:gd name="T39" fmla="*/ 45 h 434"/>
                  <a:gd name="T40" fmla="*/ 26 w 233"/>
                  <a:gd name="T41" fmla="*/ 50 h 434"/>
                  <a:gd name="T42" fmla="*/ 21 w 233"/>
                  <a:gd name="T43" fmla="*/ 53 h 434"/>
                  <a:gd name="T44" fmla="*/ 14 w 233"/>
                  <a:gd name="T45" fmla="*/ 55 h 434"/>
                  <a:gd name="T46" fmla="*/ 11 w 233"/>
                  <a:gd name="T47" fmla="*/ 54 h 434"/>
                  <a:gd name="T48" fmla="*/ 8 w 233"/>
                  <a:gd name="T49" fmla="*/ 52 h 434"/>
                  <a:gd name="T50" fmla="*/ 6 w 233"/>
                  <a:gd name="T51" fmla="*/ 50 h 434"/>
                  <a:gd name="T52" fmla="*/ 8 w 233"/>
                  <a:gd name="T53" fmla="*/ 49 h 434"/>
                  <a:gd name="T54" fmla="*/ 10 w 233"/>
                  <a:gd name="T55" fmla="*/ 49 h 434"/>
                  <a:gd name="T56" fmla="*/ 13 w 233"/>
                  <a:gd name="T57" fmla="*/ 45 h 434"/>
                  <a:gd name="T58" fmla="*/ 13 w 233"/>
                  <a:gd name="T59" fmla="*/ 42 h 434"/>
                  <a:gd name="T60" fmla="*/ 9 w 233"/>
                  <a:gd name="T61" fmla="*/ 42 h 434"/>
                  <a:gd name="T62" fmla="*/ 5 w 233"/>
                  <a:gd name="T63" fmla="*/ 39 h 434"/>
                  <a:gd name="T64" fmla="*/ 1 w 233"/>
                  <a:gd name="T65" fmla="*/ 33 h 434"/>
                  <a:gd name="T66" fmla="*/ 2 w 233"/>
                  <a:gd name="T67" fmla="*/ 28 h 434"/>
                  <a:gd name="T68" fmla="*/ 3 w 233"/>
                  <a:gd name="T69" fmla="*/ 30 h 434"/>
                  <a:gd name="T70" fmla="*/ 5 w 233"/>
                  <a:gd name="T71" fmla="*/ 33 h 434"/>
                  <a:gd name="T72" fmla="*/ 7 w 233"/>
                  <a:gd name="T73" fmla="*/ 33 h 434"/>
                  <a:gd name="T74" fmla="*/ 9 w 233"/>
                  <a:gd name="T75" fmla="*/ 33 h 434"/>
                  <a:gd name="T76" fmla="*/ 11 w 233"/>
                  <a:gd name="T77" fmla="*/ 32 h 434"/>
                  <a:gd name="T78" fmla="*/ 11 w 233"/>
                  <a:gd name="T79" fmla="*/ 19 h 434"/>
                  <a:gd name="T80" fmla="*/ 9 w 233"/>
                  <a:gd name="T81" fmla="*/ 7 h 434"/>
                  <a:gd name="T82" fmla="*/ 15 w 233"/>
                  <a:gd name="T83" fmla="*/ 2 h 434"/>
                  <a:gd name="T84" fmla="*/ 17 w 233"/>
                  <a:gd name="T85" fmla="*/ 19 h 4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3"/>
                  <a:gd name="T130" fmla="*/ 0 h 434"/>
                  <a:gd name="T131" fmla="*/ 233 w 233"/>
                  <a:gd name="T132" fmla="*/ 434 h 4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3" h="434">
                    <a:moveTo>
                      <a:pt x="133" y="147"/>
                    </a:moveTo>
                    <a:lnTo>
                      <a:pt x="137" y="164"/>
                    </a:lnTo>
                    <a:lnTo>
                      <a:pt x="137" y="180"/>
                    </a:lnTo>
                    <a:lnTo>
                      <a:pt x="135" y="196"/>
                    </a:lnTo>
                    <a:lnTo>
                      <a:pt x="130" y="211"/>
                    </a:lnTo>
                    <a:lnTo>
                      <a:pt x="122" y="226"/>
                    </a:lnTo>
                    <a:lnTo>
                      <a:pt x="114" y="240"/>
                    </a:lnTo>
                    <a:lnTo>
                      <a:pt x="104" y="253"/>
                    </a:lnTo>
                    <a:lnTo>
                      <a:pt x="92" y="266"/>
                    </a:lnTo>
                    <a:lnTo>
                      <a:pt x="86" y="270"/>
                    </a:lnTo>
                    <a:lnTo>
                      <a:pt x="79" y="272"/>
                    </a:lnTo>
                    <a:lnTo>
                      <a:pt x="74" y="274"/>
                    </a:lnTo>
                    <a:lnTo>
                      <a:pt x="67" y="275"/>
                    </a:lnTo>
                    <a:lnTo>
                      <a:pt x="60" y="275"/>
                    </a:lnTo>
                    <a:lnTo>
                      <a:pt x="52" y="275"/>
                    </a:lnTo>
                    <a:lnTo>
                      <a:pt x="41" y="275"/>
                    </a:lnTo>
                    <a:lnTo>
                      <a:pt x="31" y="273"/>
                    </a:lnTo>
                    <a:lnTo>
                      <a:pt x="36" y="279"/>
                    </a:lnTo>
                    <a:lnTo>
                      <a:pt x="40" y="283"/>
                    </a:lnTo>
                    <a:lnTo>
                      <a:pt x="46" y="288"/>
                    </a:lnTo>
                    <a:lnTo>
                      <a:pt x="52" y="291"/>
                    </a:lnTo>
                    <a:lnTo>
                      <a:pt x="59" y="295"/>
                    </a:lnTo>
                    <a:lnTo>
                      <a:pt x="66" y="297"/>
                    </a:lnTo>
                    <a:lnTo>
                      <a:pt x="72" y="298"/>
                    </a:lnTo>
                    <a:lnTo>
                      <a:pt x="79" y="300"/>
                    </a:lnTo>
                    <a:lnTo>
                      <a:pt x="87" y="298"/>
                    </a:lnTo>
                    <a:lnTo>
                      <a:pt x="97" y="296"/>
                    </a:lnTo>
                    <a:lnTo>
                      <a:pt x="107" y="295"/>
                    </a:lnTo>
                    <a:lnTo>
                      <a:pt x="117" y="295"/>
                    </a:lnTo>
                    <a:lnTo>
                      <a:pt x="128" y="295"/>
                    </a:lnTo>
                    <a:lnTo>
                      <a:pt x="136" y="295"/>
                    </a:lnTo>
                    <a:lnTo>
                      <a:pt x="143" y="297"/>
                    </a:lnTo>
                    <a:lnTo>
                      <a:pt x="146" y="300"/>
                    </a:lnTo>
                    <a:lnTo>
                      <a:pt x="146" y="316"/>
                    </a:lnTo>
                    <a:lnTo>
                      <a:pt x="144" y="329"/>
                    </a:lnTo>
                    <a:lnTo>
                      <a:pt x="139" y="343"/>
                    </a:lnTo>
                    <a:lnTo>
                      <a:pt x="131" y="356"/>
                    </a:lnTo>
                    <a:lnTo>
                      <a:pt x="122" y="369"/>
                    </a:lnTo>
                    <a:lnTo>
                      <a:pt x="112" y="379"/>
                    </a:lnTo>
                    <a:lnTo>
                      <a:pt x="101" y="388"/>
                    </a:lnTo>
                    <a:lnTo>
                      <a:pt x="90" y="396"/>
                    </a:lnTo>
                    <a:lnTo>
                      <a:pt x="99" y="400"/>
                    </a:lnTo>
                    <a:lnTo>
                      <a:pt x="109" y="401"/>
                    </a:lnTo>
                    <a:lnTo>
                      <a:pt x="120" y="401"/>
                    </a:lnTo>
                    <a:lnTo>
                      <a:pt x="129" y="400"/>
                    </a:lnTo>
                    <a:lnTo>
                      <a:pt x="139" y="397"/>
                    </a:lnTo>
                    <a:lnTo>
                      <a:pt x="148" y="394"/>
                    </a:lnTo>
                    <a:lnTo>
                      <a:pt x="158" y="389"/>
                    </a:lnTo>
                    <a:lnTo>
                      <a:pt x="166" y="385"/>
                    </a:lnTo>
                    <a:lnTo>
                      <a:pt x="174" y="379"/>
                    </a:lnTo>
                    <a:lnTo>
                      <a:pt x="180" y="372"/>
                    </a:lnTo>
                    <a:lnTo>
                      <a:pt x="186" y="364"/>
                    </a:lnTo>
                    <a:lnTo>
                      <a:pt x="192" y="356"/>
                    </a:lnTo>
                    <a:lnTo>
                      <a:pt x="199" y="348"/>
                    </a:lnTo>
                    <a:lnTo>
                      <a:pt x="206" y="340"/>
                    </a:lnTo>
                    <a:lnTo>
                      <a:pt x="214" y="334"/>
                    </a:lnTo>
                    <a:lnTo>
                      <a:pt x="224" y="329"/>
                    </a:lnTo>
                    <a:lnTo>
                      <a:pt x="229" y="339"/>
                    </a:lnTo>
                    <a:lnTo>
                      <a:pt x="233" y="349"/>
                    </a:lnTo>
                    <a:lnTo>
                      <a:pt x="233" y="358"/>
                    </a:lnTo>
                    <a:lnTo>
                      <a:pt x="230" y="369"/>
                    </a:lnTo>
                    <a:lnTo>
                      <a:pt x="220" y="385"/>
                    </a:lnTo>
                    <a:lnTo>
                      <a:pt x="207" y="397"/>
                    </a:lnTo>
                    <a:lnTo>
                      <a:pt x="193" y="408"/>
                    </a:lnTo>
                    <a:lnTo>
                      <a:pt x="178" y="416"/>
                    </a:lnTo>
                    <a:lnTo>
                      <a:pt x="161" y="423"/>
                    </a:lnTo>
                    <a:lnTo>
                      <a:pt x="144" y="427"/>
                    </a:lnTo>
                    <a:lnTo>
                      <a:pt x="127" y="431"/>
                    </a:lnTo>
                    <a:lnTo>
                      <a:pt x="109" y="434"/>
                    </a:lnTo>
                    <a:lnTo>
                      <a:pt x="101" y="431"/>
                    </a:lnTo>
                    <a:lnTo>
                      <a:pt x="93" y="427"/>
                    </a:lnTo>
                    <a:lnTo>
                      <a:pt x="85" y="424"/>
                    </a:lnTo>
                    <a:lnTo>
                      <a:pt x="76" y="420"/>
                    </a:lnTo>
                    <a:lnTo>
                      <a:pt x="68" y="417"/>
                    </a:lnTo>
                    <a:lnTo>
                      <a:pt x="60" y="411"/>
                    </a:lnTo>
                    <a:lnTo>
                      <a:pt x="53" y="406"/>
                    </a:lnTo>
                    <a:lnTo>
                      <a:pt x="46" y="397"/>
                    </a:lnTo>
                    <a:lnTo>
                      <a:pt x="48" y="393"/>
                    </a:lnTo>
                    <a:lnTo>
                      <a:pt x="52" y="391"/>
                    </a:lnTo>
                    <a:lnTo>
                      <a:pt x="56" y="388"/>
                    </a:lnTo>
                    <a:lnTo>
                      <a:pt x="61" y="387"/>
                    </a:lnTo>
                    <a:lnTo>
                      <a:pt x="67" y="386"/>
                    </a:lnTo>
                    <a:lnTo>
                      <a:pt x="72" y="385"/>
                    </a:lnTo>
                    <a:lnTo>
                      <a:pt x="77" y="384"/>
                    </a:lnTo>
                    <a:lnTo>
                      <a:pt x="82" y="381"/>
                    </a:lnTo>
                    <a:lnTo>
                      <a:pt x="93" y="370"/>
                    </a:lnTo>
                    <a:lnTo>
                      <a:pt x="104" y="358"/>
                    </a:lnTo>
                    <a:lnTo>
                      <a:pt x="112" y="346"/>
                    </a:lnTo>
                    <a:lnTo>
                      <a:pt x="115" y="332"/>
                    </a:lnTo>
                    <a:lnTo>
                      <a:pt x="104" y="335"/>
                    </a:lnTo>
                    <a:lnTo>
                      <a:pt x="91" y="335"/>
                    </a:lnTo>
                    <a:lnTo>
                      <a:pt x="79" y="334"/>
                    </a:lnTo>
                    <a:lnTo>
                      <a:pt x="68" y="329"/>
                    </a:lnTo>
                    <a:lnTo>
                      <a:pt x="56" y="325"/>
                    </a:lnTo>
                    <a:lnTo>
                      <a:pt x="45" y="318"/>
                    </a:lnTo>
                    <a:lnTo>
                      <a:pt x="34" y="310"/>
                    </a:lnTo>
                    <a:lnTo>
                      <a:pt x="24" y="301"/>
                    </a:lnTo>
                    <a:lnTo>
                      <a:pt x="10" y="282"/>
                    </a:lnTo>
                    <a:lnTo>
                      <a:pt x="2" y="260"/>
                    </a:lnTo>
                    <a:lnTo>
                      <a:pt x="0" y="237"/>
                    </a:lnTo>
                    <a:lnTo>
                      <a:pt x="6" y="215"/>
                    </a:lnTo>
                    <a:lnTo>
                      <a:pt x="13" y="218"/>
                    </a:lnTo>
                    <a:lnTo>
                      <a:pt x="16" y="223"/>
                    </a:lnTo>
                    <a:lnTo>
                      <a:pt x="18" y="230"/>
                    </a:lnTo>
                    <a:lnTo>
                      <a:pt x="21" y="238"/>
                    </a:lnTo>
                    <a:lnTo>
                      <a:pt x="23" y="245"/>
                    </a:lnTo>
                    <a:lnTo>
                      <a:pt x="28" y="252"/>
                    </a:lnTo>
                    <a:lnTo>
                      <a:pt x="33" y="256"/>
                    </a:lnTo>
                    <a:lnTo>
                      <a:pt x="44" y="257"/>
                    </a:lnTo>
                    <a:lnTo>
                      <a:pt x="48" y="257"/>
                    </a:lnTo>
                    <a:lnTo>
                      <a:pt x="53" y="257"/>
                    </a:lnTo>
                    <a:lnTo>
                      <a:pt x="57" y="257"/>
                    </a:lnTo>
                    <a:lnTo>
                      <a:pt x="63" y="257"/>
                    </a:lnTo>
                    <a:lnTo>
                      <a:pt x="68" y="256"/>
                    </a:lnTo>
                    <a:lnTo>
                      <a:pt x="74" y="253"/>
                    </a:lnTo>
                    <a:lnTo>
                      <a:pt x="78" y="251"/>
                    </a:lnTo>
                    <a:lnTo>
                      <a:pt x="82" y="248"/>
                    </a:lnTo>
                    <a:lnTo>
                      <a:pt x="97" y="215"/>
                    </a:lnTo>
                    <a:lnTo>
                      <a:pt x="97" y="182"/>
                    </a:lnTo>
                    <a:lnTo>
                      <a:pt x="87" y="149"/>
                    </a:lnTo>
                    <a:lnTo>
                      <a:pt x="75" y="114"/>
                    </a:lnTo>
                    <a:lnTo>
                      <a:pt x="66" y="82"/>
                    </a:lnTo>
                    <a:lnTo>
                      <a:pt x="66" y="51"/>
                    </a:lnTo>
                    <a:lnTo>
                      <a:pt x="79" y="23"/>
                    </a:lnTo>
                    <a:lnTo>
                      <a:pt x="115" y="0"/>
                    </a:lnTo>
                    <a:lnTo>
                      <a:pt x="117" y="16"/>
                    </a:lnTo>
                    <a:lnTo>
                      <a:pt x="122" y="56"/>
                    </a:lnTo>
                    <a:lnTo>
                      <a:pt x="128" y="105"/>
                    </a:lnTo>
                    <a:lnTo>
                      <a:pt x="133" y="1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8" name="Freeform 91"/>
              <p:cNvSpPr>
                <a:spLocks/>
              </p:cNvSpPr>
              <p:nvPr/>
            </p:nvSpPr>
            <p:spPr bwMode="auto">
              <a:xfrm>
                <a:off x="2603" y="2661"/>
                <a:ext cx="289" cy="328"/>
              </a:xfrm>
              <a:custGeom>
                <a:avLst/>
                <a:gdLst>
                  <a:gd name="T0" fmla="*/ 71 w 578"/>
                  <a:gd name="T1" fmla="*/ 78 h 654"/>
                  <a:gd name="T2" fmla="*/ 69 w 578"/>
                  <a:gd name="T3" fmla="*/ 79 h 654"/>
                  <a:gd name="T4" fmla="*/ 65 w 578"/>
                  <a:gd name="T5" fmla="*/ 79 h 654"/>
                  <a:gd name="T6" fmla="*/ 60 w 578"/>
                  <a:gd name="T7" fmla="*/ 79 h 654"/>
                  <a:gd name="T8" fmla="*/ 55 w 578"/>
                  <a:gd name="T9" fmla="*/ 79 h 654"/>
                  <a:gd name="T10" fmla="*/ 49 w 578"/>
                  <a:gd name="T11" fmla="*/ 80 h 654"/>
                  <a:gd name="T12" fmla="*/ 44 w 578"/>
                  <a:gd name="T13" fmla="*/ 80 h 654"/>
                  <a:gd name="T14" fmla="*/ 38 w 578"/>
                  <a:gd name="T15" fmla="*/ 80 h 654"/>
                  <a:gd name="T16" fmla="*/ 33 w 578"/>
                  <a:gd name="T17" fmla="*/ 81 h 654"/>
                  <a:gd name="T18" fmla="*/ 26 w 578"/>
                  <a:gd name="T19" fmla="*/ 81 h 654"/>
                  <a:gd name="T20" fmla="*/ 21 w 578"/>
                  <a:gd name="T21" fmla="*/ 81 h 654"/>
                  <a:gd name="T22" fmla="*/ 17 w 578"/>
                  <a:gd name="T23" fmla="*/ 82 h 654"/>
                  <a:gd name="T24" fmla="*/ 11 w 578"/>
                  <a:gd name="T25" fmla="*/ 82 h 654"/>
                  <a:gd name="T26" fmla="*/ 8 w 578"/>
                  <a:gd name="T27" fmla="*/ 82 h 654"/>
                  <a:gd name="T28" fmla="*/ 5 w 578"/>
                  <a:gd name="T29" fmla="*/ 82 h 654"/>
                  <a:gd name="T30" fmla="*/ 3 w 578"/>
                  <a:gd name="T31" fmla="*/ 83 h 654"/>
                  <a:gd name="T32" fmla="*/ 3 w 578"/>
                  <a:gd name="T33" fmla="*/ 83 h 654"/>
                  <a:gd name="T34" fmla="*/ 0 w 578"/>
                  <a:gd name="T35" fmla="*/ 0 h 654"/>
                  <a:gd name="T36" fmla="*/ 72 w 578"/>
                  <a:gd name="T37" fmla="*/ 1 h 654"/>
                  <a:gd name="T38" fmla="*/ 71 w 578"/>
                  <a:gd name="T39" fmla="*/ 78 h 65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8"/>
                  <a:gd name="T61" fmla="*/ 0 h 654"/>
                  <a:gd name="T62" fmla="*/ 578 w 578"/>
                  <a:gd name="T63" fmla="*/ 654 h 65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8" h="654">
                    <a:moveTo>
                      <a:pt x="568" y="622"/>
                    </a:moveTo>
                    <a:lnTo>
                      <a:pt x="545" y="624"/>
                    </a:lnTo>
                    <a:lnTo>
                      <a:pt x="517" y="625"/>
                    </a:lnTo>
                    <a:lnTo>
                      <a:pt x="481" y="629"/>
                    </a:lnTo>
                    <a:lnTo>
                      <a:pt x="441" y="631"/>
                    </a:lnTo>
                    <a:lnTo>
                      <a:pt x="398" y="633"/>
                    </a:lnTo>
                    <a:lnTo>
                      <a:pt x="352" y="636"/>
                    </a:lnTo>
                    <a:lnTo>
                      <a:pt x="305" y="639"/>
                    </a:lnTo>
                    <a:lnTo>
                      <a:pt x="258" y="641"/>
                    </a:lnTo>
                    <a:lnTo>
                      <a:pt x="213" y="644"/>
                    </a:lnTo>
                    <a:lnTo>
                      <a:pt x="169" y="646"/>
                    </a:lnTo>
                    <a:lnTo>
                      <a:pt x="129" y="648"/>
                    </a:lnTo>
                    <a:lnTo>
                      <a:pt x="94" y="651"/>
                    </a:lnTo>
                    <a:lnTo>
                      <a:pt x="64" y="652"/>
                    </a:lnTo>
                    <a:lnTo>
                      <a:pt x="42" y="653"/>
                    </a:lnTo>
                    <a:lnTo>
                      <a:pt x="27" y="654"/>
                    </a:lnTo>
                    <a:lnTo>
                      <a:pt x="23" y="654"/>
                    </a:lnTo>
                    <a:lnTo>
                      <a:pt x="0" y="0"/>
                    </a:lnTo>
                    <a:lnTo>
                      <a:pt x="578" y="8"/>
                    </a:lnTo>
                    <a:lnTo>
                      <a:pt x="568" y="622"/>
                    </a:lnTo>
                    <a:close/>
                  </a:path>
                </a:pathLst>
              </a:custGeom>
              <a:solidFill>
                <a:srgbClr val="26AD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79" name="Freeform 92"/>
              <p:cNvSpPr>
                <a:spLocks/>
              </p:cNvSpPr>
              <p:nvPr/>
            </p:nvSpPr>
            <p:spPr bwMode="auto">
              <a:xfrm>
                <a:off x="2561" y="3027"/>
                <a:ext cx="378" cy="112"/>
              </a:xfrm>
              <a:custGeom>
                <a:avLst/>
                <a:gdLst>
                  <a:gd name="T0" fmla="*/ 95 w 756"/>
                  <a:gd name="T1" fmla="*/ 0 h 226"/>
                  <a:gd name="T2" fmla="*/ 93 w 756"/>
                  <a:gd name="T3" fmla="*/ 1 h 226"/>
                  <a:gd name="T4" fmla="*/ 90 w 756"/>
                  <a:gd name="T5" fmla="*/ 3 h 226"/>
                  <a:gd name="T6" fmla="*/ 86 w 756"/>
                  <a:gd name="T7" fmla="*/ 5 h 226"/>
                  <a:gd name="T8" fmla="*/ 81 w 756"/>
                  <a:gd name="T9" fmla="*/ 7 h 226"/>
                  <a:gd name="T10" fmla="*/ 76 w 756"/>
                  <a:gd name="T11" fmla="*/ 9 h 226"/>
                  <a:gd name="T12" fmla="*/ 70 w 756"/>
                  <a:gd name="T13" fmla="*/ 10 h 226"/>
                  <a:gd name="T14" fmla="*/ 65 w 756"/>
                  <a:gd name="T15" fmla="*/ 11 h 226"/>
                  <a:gd name="T16" fmla="*/ 60 w 756"/>
                  <a:gd name="T17" fmla="*/ 15 h 226"/>
                  <a:gd name="T18" fmla="*/ 59 w 756"/>
                  <a:gd name="T19" fmla="*/ 26 h 226"/>
                  <a:gd name="T20" fmla="*/ 57 w 756"/>
                  <a:gd name="T21" fmla="*/ 25 h 226"/>
                  <a:gd name="T22" fmla="*/ 56 w 756"/>
                  <a:gd name="T23" fmla="*/ 18 h 226"/>
                  <a:gd name="T24" fmla="*/ 57 w 756"/>
                  <a:gd name="T25" fmla="*/ 14 h 226"/>
                  <a:gd name="T26" fmla="*/ 58 w 756"/>
                  <a:gd name="T27" fmla="*/ 12 h 226"/>
                  <a:gd name="T28" fmla="*/ 59 w 756"/>
                  <a:gd name="T29" fmla="*/ 11 h 226"/>
                  <a:gd name="T30" fmla="*/ 61 w 756"/>
                  <a:gd name="T31" fmla="*/ 10 h 226"/>
                  <a:gd name="T32" fmla="*/ 63 w 756"/>
                  <a:gd name="T33" fmla="*/ 9 h 226"/>
                  <a:gd name="T34" fmla="*/ 68 w 756"/>
                  <a:gd name="T35" fmla="*/ 8 h 226"/>
                  <a:gd name="T36" fmla="*/ 74 w 756"/>
                  <a:gd name="T37" fmla="*/ 6 h 226"/>
                  <a:gd name="T38" fmla="*/ 80 w 756"/>
                  <a:gd name="T39" fmla="*/ 4 h 226"/>
                  <a:gd name="T40" fmla="*/ 80 w 756"/>
                  <a:gd name="T41" fmla="*/ 4 h 226"/>
                  <a:gd name="T42" fmla="*/ 72 w 756"/>
                  <a:gd name="T43" fmla="*/ 4 h 226"/>
                  <a:gd name="T44" fmla="*/ 60 w 756"/>
                  <a:gd name="T45" fmla="*/ 5 h 226"/>
                  <a:gd name="T46" fmla="*/ 47 w 756"/>
                  <a:gd name="T47" fmla="*/ 5 h 226"/>
                  <a:gd name="T48" fmla="*/ 33 w 756"/>
                  <a:gd name="T49" fmla="*/ 7 h 226"/>
                  <a:gd name="T50" fmla="*/ 20 w 756"/>
                  <a:gd name="T51" fmla="*/ 8 h 226"/>
                  <a:gd name="T52" fmla="*/ 9 w 756"/>
                  <a:gd name="T53" fmla="*/ 8 h 226"/>
                  <a:gd name="T54" fmla="*/ 1 w 756"/>
                  <a:gd name="T55" fmla="*/ 9 h 226"/>
                  <a:gd name="T56" fmla="*/ 1 w 756"/>
                  <a:gd name="T57" fmla="*/ 8 h 226"/>
                  <a:gd name="T58" fmla="*/ 1 w 756"/>
                  <a:gd name="T59" fmla="*/ 7 h 226"/>
                  <a:gd name="T60" fmla="*/ 1 w 756"/>
                  <a:gd name="T61" fmla="*/ 6 h 226"/>
                  <a:gd name="T62" fmla="*/ 5 w 756"/>
                  <a:gd name="T63" fmla="*/ 6 h 226"/>
                  <a:gd name="T64" fmla="*/ 9 w 756"/>
                  <a:gd name="T65" fmla="*/ 5 h 226"/>
                  <a:gd name="T66" fmla="*/ 14 w 756"/>
                  <a:gd name="T67" fmla="*/ 5 h 226"/>
                  <a:gd name="T68" fmla="*/ 21 w 756"/>
                  <a:gd name="T69" fmla="*/ 4 h 226"/>
                  <a:gd name="T70" fmla="*/ 28 w 756"/>
                  <a:gd name="T71" fmla="*/ 3 h 226"/>
                  <a:gd name="T72" fmla="*/ 36 w 756"/>
                  <a:gd name="T73" fmla="*/ 3 h 226"/>
                  <a:gd name="T74" fmla="*/ 45 w 756"/>
                  <a:gd name="T75" fmla="*/ 2 h 226"/>
                  <a:gd name="T76" fmla="*/ 52 w 756"/>
                  <a:gd name="T77" fmla="*/ 1 h 226"/>
                  <a:gd name="T78" fmla="*/ 60 w 756"/>
                  <a:gd name="T79" fmla="*/ 1 h 226"/>
                  <a:gd name="T80" fmla="*/ 69 w 756"/>
                  <a:gd name="T81" fmla="*/ 0 h 226"/>
                  <a:gd name="T82" fmla="*/ 76 w 756"/>
                  <a:gd name="T83" fmla="*/ 0 h 226"/>
                  <a:gd name="T84" fmla="*/ 82 w 756"/>
                  <a:gd name="T85" fmla="*/ 0 h 226"/>
                  <a:gd name="T86" fmla="*/ 88 w 756"/>
                  <a:gd name="T87" fmla="*/ 0 h 226"/>
                  <a:gd name="T88" fmla="*/ 92 w 756"/>
                  <a:gd name="T89" fmla="*/ 0 h 226"/>
                  <a:gd name="T90" fmla="*/ 94 w 756"/>
                  <a:gd name="T91" fmla="*/ 0 h 22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56"/>
                  <a:gd name="T139" fmla="*/ 0 h 226"/>
                  <a:gd name="T140" fmla="*/ 756 w 756"/>
                  <a:gd name="T141" fmla="*/ 226 h 22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56" h="226">
                    <a:moveTo>
                      <a:pt x="756" y="6"/>
                    </a:moveTo>
                    <a:lnTo>
                      <a:pt x="754" y="7"/>
                    </a:lnTo>
                    <a:lnTo>
                      <a:pt x="749" y="9"/>
                    </a:lnTo>
                    <a:lnTo>
                      <a:pt x="741" y="14"/>
                    </a:lnTo>
                    <a:lnTo>
                      <a:pt x="729" y="20"/>
                    </a:lnTo>
                    <a:lnTo>
                      <a:pt x="716" y="27"/>
                    </a:lnTo>
                    <a:lnTo>
                      <a:pt x="700" y="35"/>
                    </a:lnTo>
                    <a:lnTo>
                      <a:pt x="682" y="43"/>
                    </a:lnTo>
                    <a:lnTo>
                      <a:pt x="664" y="51"/>
                    </a:lnTo>
                    <a:lnTo>
                      <a:pt x="643" y="59"/>
                    </a:lnTo>
                    <a:lnTo>
                      <a:pt x="622" y="67"/>
                    </a:lnTo>
                    <a:lnTo>
                      <a:pt x="602" y="74"/>
                    </a:lnTo>
                    <a:lnTo>
                      <a:pt x="580" y="81"/>
                    </a:lnTo>
                    <a:lnTo>
                      <a:pt x="559" y="86"/>
                    </a:lnTo>
                    <a:lnTo>
                      <a:pt x="538" y="90"/>
                    </a:lnTo>
                    <a:lnTo>
                      <a:pt x="519" y="92"/>
                    </a:lnTo>
                    <a:lnTo>
                      <a:pt x="500" y="92"/>
                    </a:lnTo>
                    <a:lnTo>
                      <a:pt x="486" y="128"/>
                    </a:lnTo>
                    <a:lnTo>
                      <a:pt x="478" y="173"/>
                    </a:lnTo>
                    <a:lnTo>
                      <a:pt x="475" y="210"/>
                    </a:lnTo>
                    <a:lnTo>
                      <a:pt x="475" y="226"/>
                    </a:lnTo>
                    <a:lnTo>
                      <a:pt x="458" y="206"/>
                    </a:lnTo>
                    <a:lnTo>
                      <a:pt x="452" y="180"/>
                    </a:lnTo>
                    <a:lnTo>
                      <a:pt x="453" y="151"/>
                    </a:lnTo>
                    <a:lnTo>
                      <a:pt x="458" y="123"/>
                    </a:lnTo>
                    <a:lnTo>
                      <a:pt x="460" y="116"/>
                    </a:lnTo>
                    <a:lnTo>
                      <a:pt x="463" y="108"/>
                    </a:lnTo>
                    <a:lnTo>
                      <a:pt x="467" y="101"/>
                    </a:lnTo>
                    <a:lnTo>
                      <a:pt x="470" y="96"/>
                    </a:lnTo>
                    <a:lnTo>
                      <a:pt x="476" y="90"/>
                    </a:lnTo>
                    <a:lnTo>
                      <a:pt x="482" y="84"/>
                    </a:lnTo>
                    <a:lnTo>
                      <a:pt x="488" y="81"/>
                    </a:lnTo>
                    <a:lnTo>
                      <a:pt x="496" y="77"/>
                    </a:lnTo>
                    <a:lnTo>
                      <a:pt x="505" y="77"/>
                    </a:lnTo>
                    <a:lnTo>
                      <a:pt x="520" y="75"/>
                    </a:lnTo>
                    <a:lnTo>
                      <a:pt x="541" y="69"/>
                    </a:lnTo>
                    <a:lnTo>
                      <a:pt x="565" y="62"/>
                    </a:lnTo>
                    <a:lnTo>
                      <a:pt x="590" y="54"/>
                    </a:lnTo>
                    <a:lnTo>
                      <a:pt x="614" y="46"/>
                    </a:lnTo>
                    <a:lnTo>
                      <a:pt x="636" y="38"/>
                    </a:lnTo>
                    <a:lnTo>
                      <a:pt x="653" y="33"/>
                    </a:lnTo>
                    <a:lnTo>
                      <a:pt x="636" y="32"/>
                    </a:lnTo>
                    <a:lnTo>
                      <a:pt x="609" y="33"/>
                    </a:lnTo>
                    <a:lnTo>
                      <a:pt x="574" y="35"/>
                    </a:lnTo>
                    <a:lnTo>
                      <a:pt x="531" y="37"/>
                    </a:lnTo>
                    <a:lnTo>
                      <a:pt x="483" y="40"/>
                    </a:lnTo>
                    <a:lnTo>
                      <a:pt x="431" y="44"/>
                    </a:lnTo>
                    <a:lnTo>
                      <a:pt x="376" y="47"/>
                    </a:lnTo>
                    <a:lnTo>
                      <a:pt x="321" y="52"/>
                    </a:lnTo>
                    <a:lnTo>
                      <a:pt x="264" y="57"/>
                    </a:lnTo>
                    <a:lnTo>
                      <a:pt x="210" y="60"/>
                    </a:lnTo>
                    <a:lnTo>
                      <a:pt x="159" y="65"/>
                    </a:lnTo>
                    <a:lnTo>
                      <a:pt x="113" y="68"/>
                    </a:lnTo>
                    <a:lnTo>
                      <a:pt x="72" y="71"/>
                    </a:lnTo>
                    <a:lnTo>
                      <a:pt x="40" y="73"/>
                    </a:lnTo>
                    <a:lnTo>
                      <a:pt x="14" y="75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3"/>
                    </a:lnTo>
                    <a:lnTo>
                      <a:pt x="6" y="59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3" y="51"/>
                    </a:lnTo>
                    <a:lnTo>
                      <a:pt x="36" y="50"/>
                    </a:lnTo>
                    <a:lnTo>
                      <a:pt x="52" y="47"/>
                    </a:lnTo>
                    <a:lnTo>
                      <a:pt x="71" y="46"/>
                    </a:lnTo>
                    <a:lnTo>
                      <a:pt x="91" y="44"/>
                    </a:lnTo>
                    <a:lnTo>
                      <a:pt x="114" y="42"/>
                    </a:lnTo>
                    <a:lnTo>
                      <a:pt x="140" y="39"/>
                    </a:lnTo>
                    <a:lnTo>
                      <a:pt x="167" y="37"/>
                    </a:lnTo>
                    <a:lnTo>
                      <a:pt x="195" y="35"/>
                    </a:lnTo>
                    <a:lnTo>
                      <a:pt x="225" y="31"/>
                    </a:lnTo>
                    <a:lnTo>
                      <a:pt x="256" y="29"/>
                    </a:lnTo>
                    <a:lnTo>
                      <a:pt x="288" y="27"/>
                    </a:lnTo>
                    <a:lnTo>
                      <a:pt x="321" y="23"/>
                    </a:lnTo>
                    <a:lnTo>
                      <a:pt x="354" y="21"/>
                    </a:lnTo>
                    <a:lnTo>
                      <a:pt x="387" y="18"/>
                    </a:lnTo>
                    <a:lnTo>
                      <a:pt x="420" y="15"/>
                    </a:lnTo>
                    <a:lnTo>
                      <a:pt x="453" y="13"/>
                    </a:lnTo>
                    <a:lnTo>
                      <a:pt x="485" y="10"/>
                    </a:lnTo>
                    <a:lnTo>
                      <a:pt x="516" y="8"/>
                    </a:lnTo>
                    <a:lnTo>
                      <a:pt x="548" y="7"/>
                    </a:lnTo>
                    <a:lnTo>
                      <a:pt x="576" y="5"/>
                    </a:lnTo>
                    <a:lnTo>
                      <a:pt x="605" y="4"/>
                    </a:lnTo>
                    <a:lnTo>
                      <a:pt x="632" y="2"/>
                    </a:lnTo>
                    <a:lnTo>
                      <a:pt x="656" y="1"/>
                    </a:lnTo>
                    <a:lnTo>
                      <a:pt x="678" y="1"/>
                    </a:lnTo>
                    <a:lnTo>
                      <a:pt x="698" y="0"/>
                    </a:lnTo>
                    <a:lnTo>
                      <a:pt x="716" y="1"/>
                    </a:lnTo>
                    <a:lnTo>
                      <a:pt x="731" y="1"/>
                    </a:lnTo>
                    <a:lnTo>
                      <a:pt x="742" y="2"/>
                    </a:lnTo>
                    <a:lnTo>
                      <a:pt x="751" y="4"/>
                    </a:lnTo>
                    <a:lnTo>
                      <a:pt x="7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0" name="Freeform 93"/>
              <p:cNvSpPr>
                <a:spLocks/>
              </p:cNvSpPr>
              <p:nvPr/>
            </p:nvSpPr>
            <p:spPr bwMode="auto">
              <a:xfrm>
                <a:off x="2437" y="3085"/>
                <a:ext cx="496" cy="113"/>
              </a:xfrm>
              <a:custGeom>
                <a:avLst/>
                <a:gdLst>
                  <a:gd name="T0" fmla="*/ 37 w 991"/>
                  <a:gd name="T1" fmla="*/ 28 h 225"/>
                  <a:gd name="T2" fmla="*/ 30 w 991"/>
                  <a:gd name="T3" fmla="*/ 27 h 225"/>
                  <a:gd name="T4" fmla="*/ 20 w 991"/>
                  <a:gd name="T5" fmla="*/ 24 h 225"/>
                  <a:gd name="T6" fmla="*/ 10 w 991"/>
                  <a:gd name="T7" fmla="*/ 22 h 225"/>
                  <a:gd name="T8" fmla="*/ 3 w 991"/>
                  <a:gd name="T9" fmla="*/ 19 h 225"/>
                  <a:gd name="T10" fmla="*/ 1 w 991"/>
                  <a:gd name="T11" fmla="*/ 18 h 225"/>
                  <a:gd name="T12" fmla="*/ 2 w 991"/>
                  <a:gd name="T13" fmla="*/ 16 h 225"/>
                  <a:gd name="T14" fmla="*/ 42 w 991"/>
                  <a:gd name="T15" fmla="*/ 9 h 225"/>
                  <a:gd name="T16" fmla="*/ 41 w 991"/>
                  <a:gd name="T17" fmla="*/ 3 h 225"/>
                  <a:gd name="T18" fmla="*/ 39 w 991"/>
                  <a:gd name="T19" fmla="*/ 4 h 225"/>
                  <a:gd name="T20" fmla="*/ 33 w 991"/>
                  <a:gd name="T21" fmla="*/ 4 h 225"/>
                  <a:gd name="T22" fmla="*/ 25 w 991"/>
                  <a:gd name="T23" fmla="*/ 5 h 225"/>
                  <a:gd name="T24" fmla="*/ 18 w 991"/>
                  <a:gd name="T25" fmla="*/ 6 h 225"/>
                  <a:gd name="T26" fmla="*/ 13 w 991"/>
                  <a:gd name="T27" fmla="*/ 6 h 225"/>
                  <a:gd name="T28" fmla="*/ 13 w 991"/>
                  <a:gd name="T29" fmla="*/ 5 h 225"/>
                  <a:gd name="T30" fmla="*/ 15 w 991"/>
                  <a:gd name="T31" fmla="*/ 4 h 225"/>
                  <a:gd name="T32" fmla="*/ 20 w 991"/>
                  <a:gd name="T33" fmla="*/ 3 h 225"/>
                  <a:gd name="T34" fmla="*/ 26 w 991"/>
                  <a:gd name="T35" fmla="*/ 3 h 225"/>
                  <a:gd name="T36" fmla="*/ 32 w 991"/>
                  <a:gd name="T37" fmla="*/ 2 h 225"/>
                  <a:gd name="T38" fmla="*/ 38 w 991"/>
                  <a:gd name="T39" fmla="*/ 1 h 225"/>
                  <a:gd name="T40" fmla="*/ 43 w 991"/>
                  <a:gd name="T41" fmla="*/ 0 h 225"/>
                  <a:gd name="T42" fmla="*/ 46 w 991"/>
                  <a:gd name="T43" fmla="*/ 6 h 225"/>
                  <a:gd name="T44" fmla="*/ 46 w 991"/>
                  <a:gd name="T45" fmla="*/ 12 h 225"/>
                  <a:gd name="T46" fmla="*/ 41 w 991"/>
                  <a:gd name="T47" fmla="*/ 17 h 225"/>
                  <a:gd name="T48" fmla="*/ 37 w 991"/>
                  <a:gd name="T49" fmla="*/ 15 h 225"/>
                  <a:gd name="T50" fmla="*/ 31 w 991"/>
                  <a:gd name="T51" fmla="*/ 15 h 225"/>
                  <a:gd name="T52" fmla="*/ 25 w 991"/>
                  <a:gd name="T53" fmla="*/ 16 h 225"/>
                  <a:gd name="T54" fmla="*/ 19 w 991"/>
                  <a:gd name="T55" fmla="*/ 17 h 225"/>
                  <a:gd name="T56" fmla="*/ 14 w 991"/>
                  <a:gd name="T57" fmla="*/ 18 h 225"/>
                  <a:gd name="T58" fmla="*/ 12 w 991"/>
                  <a:gd name="T59" fmla="*/ 19 h 225"/>
                  <a:gd name="T60" fmla="*/ 17 w 991"/>
                  <a:gd name="T61" fmla="*/ 20 h 225"/>
                  <a:gd name="T62" fmla="*/ 22 w 991"/>
                  <a:gd name="T63" fmla="*/ 22 h 225"/>
                  <a:gd name="T64" fmla="*/ 28 w 991"/>
                  <a:gd name="T65" fmla="*/ 23 h 225"/>
                  <a:gd name="T66" fmla="*/ 33 w 991"/>
                  <a:gd name="T67" fmla="*/ 24 h 225"/>
                  <a:gd name="T68" fmla="*/ 39 w 991"/>
                  <a:gd name="T69" fmla="*/ 25 h 225"/>
                  <a:gd name="T70" fmla="*/ 44 w 991"/>
                  <a:gd name="T71" fmla="*/ 24 h 225"/>
                  <a:gd name="T72" fmla="*/ 58 w 991"/>
                  <a:gd name="T73" fmla="*/ 22 h 225"/>
                  <a:gd name="T74" fmla="*/ 77 w 991"/>
                  <a:gd name="T75" fmla="*/ 19 h 225"/>
                  <a:gd name="T76" fmla="*/ 95 w 991"/>
                  <a:gd name="T77" fmla="*/ 17 h 225"/>
                  <a:gd name="T78" fmla="*/ 109 w 991"/>
                  <a:gd name="T79" fmla="*/ 14 h 225"/>
                  <a:gd name="T80" fmla="*/ 93 w 991"/>
                  <a:gd name="T81" fmla="*/ 11 h 225"/>
                  <a:gd name="T82" fmla="*/ 94 w 991"/>
                  <a:gd name="T83" fmla="*/ 9 h 22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91"/>
                  <a:gd name="T127" fmla="*/ 0 h 225"/>
                  <a:gd name="T128" fmla="*/ 991 w 991"/>
                  <a:gd name="T129" fmla="*/ 225 h 22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91" h="225">
                    <a:moveTo>
                      <a:pt x="301" y="225"/>
                    </a:moveTo>
                    <a:lnTo>
                      <a:pt x="298" y="224"/>
                    </a:lnTo>
                    <a:lnTo>
                      <a:pt x="289" y="222"/>
                    </a:lnTo>
                    <a:lnTo>
                      <a:pt x="275" y="218"/>
                    </a:lnTo>
                    <a:lnTo>
                      <a:pt x="256" y="215"/>
                    </a:lnTo>
                    <a:lnTo>
                      <a:pt x="235" y="209"/>
                    </a:lnTo>
                    <a:lnTo>
                      <a:pt x="209" y="204"/>
                    </a:lnTo>
                    <a:lnTo>
                      <a:pt x="183" y="197"/>
                    </a:lnTo>
                    <a:lnTo>
                      <a:pt x="156" y="190"/>
                    </a:lnTo>
                    <a:lnTo>
                      <a:pt x="129" y="183"/>
                    </a:lnTo>
                    <a:lnTo>
                      <a:pt x="101" y="176"/>
                    </a:lnTo>
                    <a:lnTo>
                      <a:pt x="76" y="169"/>
                    </a:lnTo>
                    <a:lnTo>
                      <a:pt x="53" y="162"/>
                    </a:lnTo>
                    <a:lnTo>
                      <a:pt x="33" y="156"/>
                    </a:lnTo>
                    <a:lnTo>
                      <a:pt x="17" y="151"/>
                    </a:lnTo>
                    <a:lnTo>
                      <a:pt x="5" y="147"/>
                    </a:lnTo>
                    <a:lnTo>
                      <a:pt x="0" y="144"/>
                    </a:lnTo>
                    <a:lnTo>
                      <a:pt x="2" y="139"/>
                    </a:lnTo>
                    <a:lnTo>
                      <a:pt x="5" y="136"/>
                    </a:lnTo>
                    <a:lnTo>
                      <a:pt x="10" y="132"/>
                    </a:lnTo>
                    <a:lnTo>
                      <a:pt x="13" y="127"/>
                    </a:lnTo>
                    <a:lnTo>
                      <a:pt x="330" y="85"/>
                    </a:lnTo>
                    <a:lnTo>
                      <a:pt x="333" y="85"/>
                    </a:lnTo>
                    <a:lnTo>
                      <a:pt x="335" y="70"/>
                    </a:lnTo>
                    <a:lnTo>
                      <a:pt x="336" y="54"/>
                    </a:lnTo>
                    <a:lnTo>
                      <a:pt x="334" y="38"/>
                    </a:lnTo>
                    <a:lnTo>
                      <a:pt x="327" y="24"/>
                    </a:lnTo>
                    <a:lnTo>
                      <a:pt x="324" y="24"/>
                    </a:lnTo>
                    <a:lnTo>
                      <a:pt x="318" y="25"/>
                    </a:lnTo>
                    <a:lnTo>
                      <a:pt x="306" y="26"/>
                    </a:lnTo>
                    <a:lnTo>
                      <a:pt x="292" y="27"/>
                    </a:lnTo>
                    <a:lnTo>
                      <a:pt x="276" y="28"/>
                    </a:lnTo>
                    <a:lnTo>
                      <a:pt x="258" y="31"/>
                    </a:lnTo>
                    <a:lnTo>
                      <a:pt x="237" y="33"/>
                    </a:lnTo>
                    <a:lnTo>
                      <a:pt x="216" y="34"/>
                    </a:lnTo>
                    <a:lnTo>
                      <a:pt x="195" y="36"/>
                    </a:lnTo>
                    <a:lnTo>
                      <a:pt x="175" y="39"/>
                    </a:lnTo>
                    <a:lnTo>
                      <a:pt x="156" y="41"/>
                    </a:lnTo>
                    <a:lnTo>
                      <a:pt x="139" y="42"/>
                    </a:lnTo>
                    <a:lnTo>
                      <a:pt x="124" y="43"/>
                    </a:lnTo>
                    <a:lnTo>
                      <a:pt x="111" y="45"/>
                    </a:lnTo>
                    <a:lnTo>
                      <a:pt x="103" y="46"/>
                    </a:lnTo>
                    <a:lnTo>
                      <a:pt x="100" y="46"/>
                    </a:lnTo>
                    <a:lnTo>
                      <a:pt x="98" y="43"/>
                    </a:lnTo>
                    <a:lnTo>
                      <a:pt x="98" y="40"/>
                    </a:lnTo>
                    <a:lnTo>
                      <a:pt x="98" y="36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28" y="27"/>
                    </a:lnTo>
                    <a:lnTo>
                      <a:pt x="144" y="25"/>
                    </a:lnTo>
                    <a:lnTo>
                      <a:pt x="159" y="24"/>
                    </a:lnTo>
                    <a:lnTo>
                      <a:pt x="174" y="21"/>
                    </a:lnTo>
                    <a:lnTo>
                      <a:pt x="189" y="19"/>
                    </a:lnTo>
                    <a:lnTo>
                      <a:pt x="205" y="17"/>
                    </a:lnTo>
                    <a:lnTo>
                      <a:pt x="220" y="16"/>
                    </a:lnTo>
                    <a:lnTo>
                      <a:pt x="235" y="13"/>
                    </a:lnTo>
                    <a:lnTo>
                      <a:pt x="251" y="12"/>
                    </a:lnTo>
                    <a:lnTo>
                      <a:pt x="266" y="10"/>
                    </a:lnTo>
                    <a:lnTo>
                      <a:pt x="282" y="8"/>
                    </a:lnTo>
                    <a:lnTo>
                      <a:pt x="297" y="6"/>
                    </a:lnTo>
                    <a:lnTo>
                      <a:pt x="312" y="4"/>
                    </a:lnTo>
                    <a:lnTo>
                      <a:pt x="328" y="2"/>
                    </a:lnTo>
                    <a:lnTo>
                      <a:pt x="343" y="0"/>
                    </a:lnTo>
                    <a:lnTo>
                      <a:pt x="353" y="13"/>
                    </a:lnTo>
                    <a:lnTo>
                      <a:pt x="360" y="28"/>
                    </a:lnTo>
                    <a:lnTo>
                      <a:pt x="365" y="46"/>
                    </a:lnTo>
                    <a:lnTo>
                      <a:pt x="368" y="62"/>
                    </a:lnTo>
                    <a:lnTo>
                      <a:pt x="372" y="79"/>
                    </a:lnTo>
                    <a:lnTo>
                      <a:pt x="368" y="96"/>
                    </a:lnTo>
                    <a:lnTo>
                      <a:pt x="360" y="112"/>
                    </a:lnTo>
                    <a:lnTo>
                      <a:pt x="352" y="127"/>
                    </a:lnTo>
                    <a:lnTo>
                      <a:pt x="327" y="131"/>
                    </a:lnTo>
                    <a:lnTo>
                      <a:pt x="324" y="112"/>
                    </a:lnTo>
                    <a:lnTo>
                      <a:pt x="308" y="114"/>
                    </a:lnTo>
                    <a:lnTo>
                      <a:pt x="292" y="115"/>
                    </a:lnTo>
                    <a:lnTo>
                      <a:pt x="276" y="116"/>
                    </a:lnTo>
                    <a:lnTo>
                      <a:pt x="261" y="118"/>
                    </a:lnTo>
                    <a:lnTo>
                      <a:pt x="245" y="119"/>
                    </a:lnTo>
                    <a:lnTo>
                      <a:pt x="229" y="122"/>
                    </a:lnTo>
                    <a:lnTo>
                      <a:pt x="214" y="124"/>
                    </a:lnTo>
                    <a:lnTo>
                      <a:pt x="198" y="126"/>
                    </a:lnTo>
                    <a:lnTo>
                      <a:pt x="183" y="129"/>
                    </a:lnTo>
                    <a:lnTo>
                      <a:pt x="168" y="131"/>
                    </a:lnTo>
                    <a:lnTo>
                      <a:pt x="152" y="134"/>
                    </a:lnTo>
                    <a:lnTo>
                      <a:pt x="137" y="137"/>
                    </a:lnTo>
                    <a:lnTo>
                      <a:pt x="121" y="139"/>
                    </a:lnTo>
                    <a:lnTo>
                      <a:pt x="106" y="141"/>
                    </a:lnTo>
                    <a:lnTo>
                      <a:pt x="89" y="144"/>
                    </a:lnTo>
                    <a:lnTo>
                      <a:pt x="75" y="146"/>
                    </a:lnTo>
                    <a:lnTo>
                      <a:pt x="89" y="149"/>
                    </a:lnTo>
                    <a:lnTo>
                      <a:pt x="103" y="153"/>
                    </a:lnTo>
                    <a:lnTo>
                      <a:pt x="118" y="155"/>
                    </a:lnTo>
                    <a:lnTo>
                      <a:pt x="133" y="159"/>
                    </a:lnTo>
                    <a:lnTo>
                      <a:pt x="147" y="162"/>
                    </a:lnTo>
                    <a:lnTo>
                      <a:pt x="162" y="167"/>
                    </a:lnTo>
                    <a:lnTo>
                      <a:pt x="176" y="170"/>
                    </a:lnTo>
                    <a:lnTo>
                      <a:pt x="191" y="174"/>
                    </a:lnTo>
                    <a:lnTo>
                      <a:pt x="205" y="177"/>
                    </a:lnTo>
                    <a:lnTo>
                      <a:pt x="220" y="180"/>
                    </a:lnTo>
                    <a:lnTo>
                      <a:pt x="233" y="184"/>
                    </a:lnTo>
                    <a:lnTo>
                      <a:pt x="248" y="187"/>
                    </a:lnTo>
                    <a:lnTo>
                      <a:pt x="263" y="190"/>
                    </a:lnTo>
                    <a:lnTo>
                      <a:pt x="277" y="193"/>
                    </a:lnTo>
                    <a:lnTo>
                      <a:pt x="292" y="197"/>
                    </a:lnTo>
                    <a:lnTo>
                      <a:pt x="307" y="199"/>
                    </a:lnTo>
                    <a:lnTo>
                      <a:pt x="313" y="198"/>
                    </a:lnTo>
                    <a:lnTo>
                      <a:pt x="328" y="195"/>
                    </a:lnTo>
                    <a:lnTo>
                      <a:pt x="352" y="192"/>
                    </a:lnTo>
                    <a:lnTo>
                      <a:pt x="383" y="187"/>
                    </a:lnTo>
                    <a:lnTo>
                      <a:pt x="421" y="182"/>
                    </a:lnTo>
                    <a:lnTo>
                      <a:pt x="464" y="175"/>
                    </a:lnTo>
                    <a:lnTo>
                      <a:pt x="511" y="168"/>
                    </a:lnTo>
                    <a:lnTo>
                      <a:pt x="559" y="160"/>
                    </a:lnTo>
                    <a:lnTo>
                      <a:pt x="610" y="152"/>
                    </a:lnTo>
                    <a:lnTo>
                      <a:pt x="660" y="145"/>
                    </a:lnTo>
                    <a:lnTo>
                      <a:pt x="709" y="137"/>
                    </a:lnTo>
                    <a:lnTo>
                      <a:pt x="755" y="129"/>
                    </a:lnTo>
                    <a:lnTo>
                      <a:pt x="799" y="122"/>
                    </a:lnTo>
                    <a:lnTo>
                      <a:pt x="836" y="116"/>
                    </a:lnTo>
                    <a:lnTo>
                      <a:pt x="868" y="110"/>
                    </a:lnTo>
                    <a:lnTo>
                      <a:pt x="892" y="106"/>
                    </a:lnTo>
                    <a:lnTo>
                      <a:pt x="744" y="87"/>
                    </a:lnTo>
                    <a:lnTo>
                      <a:pt x="743" y="84"/>
                    </a:lnTo>
                    <a:lnTo>
                      <a:pt x="745" y="78"/>
                    </a:lnTo>
                    <a:lnTo>
                      <a:pt x="748" y="72"/>
                    </a:lnTo>
                    <a:lnTo>
                      <a:pt x="752" y="68"/>
                    </a:lnTo>
                    <a:lnTo>
                      <a:pt x="991" y="106"/>
                    </a:lnTo>
                    <a:lnTo>
                      <a:pt x="301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1" name="Freeform 94"/>
              <p:cNvSpPr>
                <a:spLocks/>
              </p:cNvSpPr>
              <p:nvPr/>
            </p:nvSpPr>
            <p:spPr bwMode="auto">
              <a:xfrm>
                <a:off x="2794" y="3197"/>
                <a:ext cx="25" cy="63"/>
              </a:xfrm>
              <a:custGeom>
                <a:avLst/>
                <a:gdLst>
                  <a:gd name="T0" fmla="*/ 2 w 50"/>
                  <a:gd name="T1" fmla="*/ 1 h 126"/>
                  <a:gd name="T2" fmla="*/ 3 w 50"/>
                  <a:gd name="T3" fmla="*/ 2 h 126"/>
                  <a:gd name="T4" fmla="*/ 3 w 50"/>
                  <a:gd name="T5" fmla="*/ 4 h 126"/>
                  <a:gd name="T6" fmla="*/ 4 w 50"/>
                  <a:gd name="T7" fmla="*/ 6 h 126"/>
                  <a:gd name="T8" fmla="*/ 5 w 50"/>
                  <a:gd name="T9" fmla="*/ 8 h 126"/>
                  <a:gd name="T10" fmla="*/ 6 w 50"/>
                  <a:gd name="T11" fmla="*/ 10 h 126"/>
                  <a:gd name="T12" fmla="*/ 6 w 50"/>
                  <a:gd name="T13" fmla="*/ 12 h 126"/>
                  <a:gd name="T14" fmla="*/ 6 w 50"/>
                  <a:gd name="T15" fmla="*/ 13 h 126"/>
                  <a:gd name="T16" fmla="*/ 6 w 50"/>
                  <a:gd name="T17" fmla="*/ 15 h 126"/>
                  <a:gd name="T18" fmla="*/ 5 w 50"/>
                  <a:gd name="T19" fmla="*/ 16 h 126"/>
                  <a:gd name="T20" fmla="*/ 4 w 50"/>
                  <a:gd name="T21" fmla="*/ 14 h 126"/>
                  <a:gd name="T22" fmla="*/ 3 w 50"/>
                  <a:gd name="T23" fmla="*/ 12 h 126"/>
                  <a:gd name="T24" fmla="*/ 3 w 50"/>
                  <a:gd name="T25" fmla="*/ 11 h 126"/>
                  <a:gd name="T26" fmla="*/ 3 w 50"/>
                  <a:gd name="T27" fmla="*/ 9 h 126"/>
                  <a:gd name="T28" fmla="*/ 0 w 50"/>
                  <a:gd name="T29" fmla="*/ 1 h 126"/>
                  <a:gd name="T30" fmla="*/ 1 w 50"/>
                  <a:gd name="T31" fmla="*/ 1 h 126"/>
                  <a:gd name="T32" fmla="*/ 1 w 50"/>
                  <a:gd name="T33" fmla="*/ 1 h 126"/>
                  <a:gd name="T34" fmla="*/ 2 w 50"/>
                  <a:gd name="T35" fmla="*/ 0 h 126"/>
                  <a:gd name="T36" fmla="*/ 2 w 50"/>
                  <a:gd name="T37" fmla="*/ 1 h 1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0"/>
                  <a:gd name="T58" fmla="*/ 0 h 126"/>
                  <a:gd name="T59" fmla="*/ 50 w 50"/>
                  <a:gd name="T60" fmla="*/ 126 h 12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0" h="126">
                    <a:moveTo>
                      <a:pt x="15" y="2"/>
                    </a:moveTo>
                    <a:lnTo>
                      <a:pt x="20" y="16"/>
                    </a:lnTo>
                    <a:lnTo>
                      <a:pt x="26" y="31"/>
                    </a:lnTo>
                    <a:lnTo>
                      <a:pt x="31" y="45"/>
                    </a:lnTo>
                    <a:lnTo>
                      <a:pt x="37" y="59"/>
                    </a:lnTo>
                    <a:lnTo>
                      <a:pt x="41" y="74"/>
                    </a:lnTo>
                    <a:lnTo>
                      <a:pt x="45" y="89"/>
                    </a:lnTo>
                    <a:lnTo>
                      <a:pt x="48" y="104"/>
                    </a:lnTo>
                    <a:lnTo>
                      <a:pt x="50" y="120"/>
                    </a:lnTo>
                    <a:lnTo>
                      <a:pt x="38" y="126"/>
                    </a:lnTo>
                    <a:lnTo>
                      <a:pt x="31" y="112"/>
                    </a:lnTo>
                    <a:lnTo>
                      <a:pt x="29" y="96"/>
                    </a:lnTo>
                    <a:lnTo>
                      <a:pt x="26" y="81"/>
                    </a:lnTo>
                    <a:lnTo>
                      <a:pt x="22" y="6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2" name="Freeform 95"/>
              <p:cNvSpPr>
                <a:spLocks/>
              </p:cNvSpPr>
              <p:nvPr/>
            </p:nvSpPr>
            <p:spPr bwMode="auto">
              <a:xfrm>
                <a:off x="2772" y="3198"/>
                <a:ext cx="28" cy="55"/>
              </a:xfrm>
              <a:custGeom>
                <a:avLst/>
                <a:gdLst>
                  <a:gd name="T0" fmla="*/ 2 w 56"/>
                  <a:gd name="T1" fmla="*/ 0 h 111"/>
                  <a:gd name="T2" fmla="*/ 3 w 56"/>
                  <a:gd name="T3" fmla="*/ 1 h 111"/>
                  <a:gd name="T4" fmla="*/ 4 w 56"/>
                  <a:gd name="T5" fmla="*/ 3 h 111"/>
                  <a:gd name="T6" fmla="*/ 5 w 56"/>
                  <a:gd name="T7" fmla="*/ 4 h 111"/>
                  <a:gd name="T8" fmla="*/ 5 w 56"/>
                  <a:gd name="T9" fmla="*/ 6 h 111"/>
                  <a:gd name="T10" fmla="*/ 6 w 56"/>
                  <a:gd name="T11" fmla="*/ 8 h 111"/>
                  <a:gd name="T12" fmla="*/ 7 w 56"/>
                  <a:gd name="T13" fmla="*/ 9 h 111"/>
                  <a:gd name="T14" fmla="*/ 7 w 56"/>
                  <a:gd name="T15" fmla="*/ 11 h 111"/>
                  <a:gd name="T16" fmla="*/ 7 w 56"/>
                  <a:gd name="T17" fmla="*/ 13 h 111"/>
                  <a:gd name="T18" fmla="*/ 7 w 56"/>
                  <a:gd name="T19" fmla="*/ 13 h 111"/>
                  <a:gd name="T20" fmla="*/ 7 w 56"/>
                  <a:gd name="T21" fmla="*/ 13 h 111"/>
                  <a:gd name="T22" fmla="*/ 6 w 56"/>
                  <a:gd name="T23" fmla="*/ 13 h 111"/>
                  <a:gd name="T24" fmla="*/ 6 w 56"/>
                  <a:gd name="T25" fmla="*/ 13 h 111"/>
                  <a:gd name="T26" fmla="*/ 5 w 56"/>
                  <a:gd name="T27" fmla="*/ 12 h 111"/>
                  <a:gd name="T28" fmla="*/ 5 w 56"/>
                  <a:gd name="T29" fmla="*/ 10 h 111"/>
                  <a:gd name="T30" fmla="*/ 4 w 56"/>
                  <a:gd name="T31" fmla="*/ 9 h 111"/>
                  <a:gd name="T32" fmla="*/ 4 w 56"/>
                  <a:gd name="T33" fmla="*/ 7 h 111"/>
                  <a:gd name="T34" fmla="*/ 3 w 56"/>
                  <a:gd name="T35" fmla="*/ 5 h 111"/>
                  <a:gd name="T36" fmla="*/ 3 w 56"/>
                  <a:gd name="T37" fmla="*/ 4 h 111"/>
                  <a:gd name="T38" fmla="*/ 2 w 56"/>
                  <a:gd name="T39" fmla="*/ 2 h 111"/>
                  <a:gd name="T40" fmla="*/ 0 w 56"/>
                  <a:gd name="T41" fmla="*/ 1 h 111"/>
                  <a:gd name="T42" fmla="*/ 1 w 56"/>
                  <a:gd name="T43" fmla="*/ 0 h 111"/>
                  <a:gd name="T44" fmla="*/ 1 w 56"/>
                  <a:gd name="T45" fmla="*/ 0 h 111"/>
                  <a:gd name="T46" fmla="*/ 1 w 56"/>
                  <a:gd name="T47" fmla="*/ 0 h 111"/>
                  <a:gd name="T48" fmla="*/ 2 w 56"/>
                  <a:gd name="T49" fmla="*/ 0 h 1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6"/>
                  <a:gd name="T76" fmla="*/ 0 h 111"/>
                  <a:gd name="T77" fmla="*/ 56 w 56"/>
                  <a:gd name="T78" fmla="*/ 111 h 1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6" h="111">
                    <a:moveTo>
                      <a:pt x="13" y="0"/>
                    </a:moveTo>
                    <a:lnTo>
                      <a:pt x="20" y="13"/>
                    </a:lnTo>
                    <a:lnTo>
                      <a:pt x="26" y="26"/>
                    </a:lnTo>
                    <a:lnTo>
                      <a:pt x="33" y="38"/>
                    </a:lnTo>
                    <a:lnTo>
                      <a:pt x="39" y="51"/>
                    </a:lnTo>
                    <a:lnTo>
                      <a:pt x="45" y="64"/>
                    </a:lnTo>
                    <a:lnTo>
                      <a:pt x="49" y="78"/>
                    </a:lnTo>
                    <a:lnTo>
                      <a:pt x="54" y="91"/>
                    </a:lnTo>
                    <a:lnTo>
                      <a:pt x="56" y="105"/>
                    </a:lnTo>
                    <a:lnTo>
                      <a:pt x="53" y="106"/>
                    </a:lnTo>
                    <a:lnTo>
                      <a:pt x="51" y="109"/>
                    </a:lnTo>
                    <a:lnTo>
                      <a:pt x="47" y="111"/>
                    </a:lnTo>
                    <a:lnTo>
                      <a:pt x="44" y="111"/>
                    </a:lnTo>
                    <a:lnTo>
                      <a:pt x="38" y="98"/>
                    </a:lnTo>
                    <a:lnTo>
                      <a:pt x="33" y="86"/>
                    </a:lnTo>
                    <a:lnTo>
                      <a:pt x="30" y="72"/>
                    </a:lnTo>
                    <a:lnTo>
                      <a:pt x="26" y="59"/>
                    </a:lnTo>
                    <a:lnTo>
                      <a:pt x="22" y="45"/>
                    </a:lnTo>
                    <a:lnTo>
                      <a:pt x="17" y="33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3" name="Freeform 96"/>
              <p:cNvSpPr>
                <a:spLocks/>
              </p:cNvSpPr>
              <p:nvPr/>
            </p:nvSpPr>
            <p:spPr bwMode="auto">
              <a:xfrm>
                <a:off x="2749" y="3203"/>
                <a:ext cx="33" cy="55"/>
              </a:xfrm>
              <a:custGeom>
                <a:avLst/>
                <a:gdLst>
                  <a:gd name="T0" fmla="*/ 1 w 66"/>
                  <a:gd name="T1" fmla="*/ 0 h 109"/>
                  <a:gd name="T2" fmla="*/ 3 w 66"/>
                  <a:gd name="T3" fmla="*/ 2 h 109"/>
                  <a:gd name="T4" fmla="*/ 4 w 66"/>
                  <a:gd name="T5" fmla="*/ 3 h 109"/>
                  <a:gd name="T6" fmla="*/ 5 w 66"/>
                  <a:gd name="T7" fmla="*/ 5 h 109"/>
                  <a:gd name="T8" fmla="*/ 6 w 66"/>
                  <a:gd name="T9" fmla="*/ 6 h 109"/>
                  <a:gd name="T10" fmla="*/ 7 w 66"/>
                  <a:gd name="T11" fmla="*/ 8 h 109"/>
                  <a:gd name="T12" fmla="*/ 8 w 66"/>
                  <a:gd name="T13" fmla="*/ 10 h 109"/>
                  <a:gd name="T14" fmla="*/ 8 w 66"/>
                  <a:gd name="T15" fmla="*/ 12 h 109"/>
                  <a:gd name="T16" fmla="*/ 8 w 66"/>
                  <a:gd name="T17" fmla="*/ 14 h 109"/>
                  <a:gd name="T18" fmla="*/ 8 w 66"/>
                  <a:gd name="T19" fmla="*/ 14 h 109"/>
                  <a:gd name="T20" fmla="*/ 7 w 66"/>
                  <a:gd name="T21" fmla="*/ 14 h 109"/>
                  <a:gd name="T22" fmla="*/ 7 w 66"/>
                  <a:gd name="T23" fmla="*/ 14 h 109"/>
                  <a:gd name="T24" fmla="*/ 6 w 66"/>
                  <a:gd name="T25" fmla="*/ 14 h 109"/>
                  <a:gd name="T26" fmla="*/ 6 w 66"/>
                  <a:gd name="T27" fmla="*/ 12 h 109"/>
                  <a:gd name="T28" fmla="*/ 5 w 66"/>
                  <a:gd name="T29" fmla="*/ 11 h 109"/>
                  <a:gd name="T30" fmla="*/ 5 w 66"/>
                  <a:gd name="T31" fmla="*/ 9 h 109"/>
                  <a:gd name="T32" fmla="*/ 4 w 66"/>
                  <a:gd name="T33" fmla="*/ 7 h 109"/>
                  <a:gd name="T34" fmla="*/ 3 w 66"/>
                  <a:gd name="T35" fmla="*/ 5 h 109"/>
                  <a:gd name="T36" fmla="*/ 2 w 66"/>
                  <a:gd name="T37" fmla="*/ 4 h 109"/>
                  <a:gd name="T38" fmla="*/ 1 w 66"/>
                  <a:gd name="T39" fmla="*/ 3 h 109"/>
                  <a:gd name="T40" fmla="*/ 0 w 66"/>
                  <a:gd name="T41" fmla="*/ 1 h 109"/>
                  <a:gd name="T42" fmla="*/ 0 w 66"/>
                  <a:gd name="T43" fmla="*/ 0 h 109"/>
                  <a:gd name="T44" fmla="*/ 1 w 66"/>
                  <a:gd name="T45" fmla="*/ 0 h 10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6"/>
                  <a:gd name="T70" fmla="*/ 0 h 109"/>
                  <a:gd name="T71" fmla="*/ 66 w 66"/>
                  <a:gd name="T72" fmla="*/ 109 h 10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6" h="109">
                    <a:moveTo>
                      <a:pt x="13" y="0"/>
                    </a:moveTo>
                    <a:lnTo>
                      <a:pt x="24" y="11"/>
                    </a:lnTo>
                    <a:lnTo>
                      <a:pt x="34" y="23"/>
                    </a:lnTo>
                    <a:lnTo>
                      <a:pt x="44" y="35"/>
                    </a:lnTo>
                    <a:lnTo>
                      <a:pt x="53" y="48"/>
                    </a:lnTo>
                    <a:lnTo>
                      <a:pt x="59" y="62"/>
                    </a:lnTo>
                    <a:lnTo>
                      <a:pt x="63" y="77"/>
                    </a:lnTo>
                    <a:lnTo>
                      <a:pt x="66" y="92"/>
                    </a:lnTo>
                    <a:lnTo>
                      <a:pt x="66" y="107"/>
                    </a:lnTo>
                    <a:lnTo>
                      <a:pt x="63" y="108"/>
                    </a:lnTo>
                    <a:lnTo>
                      <a:pt x="60" y="109"/>
                    </a:lnTo>
                    <a:lnTo>
                      <a:pt x="56" y="109"/>
                    </a:lnTo>
                    <a:lnTo>
                      <a:pt x="53" y="109"/>
                    </a:lnTo>
                    <a:lnTo>
                      <a:pt x="47" y="95"/>
                    </a:lnTo>
                    <a:lnTo>
                      <a:pt x="43" y="82"/>
                    </a:lnTo>
                    <a:lnTo>
                      <a:pt x="39" y="68"/>
                    </a:lnTo>
                    <a:lnTo>
                      <a:pt x="34" y="54"/>
                    </a:lnTo>
                    <a:lnTo>
                      <a:pt x="29" y="40"/>
                    </a:lnTo>
                    <a:lnTo>
                      <a:pt x="22" y="27"/>
                    </a:lnTo>
                    <a:lnTo>
                      <a:pt x="13" y="1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4" name="Freeform 97"/>
              <p:cNvSpPr>
                <a:spLocks/>
              </p:cNvSpPr>
              <p:nvPr/>
            </p:nvSpPr>
            <p:spPr bwMode="auto">
              <a:xfrm>
                <a:off x="2526" y="3215"/>
                <a:ext cx="253" cy="120"/>
              </a:xfrm>
              <a:custGeom>
                <a:avLst/>
                <a:gdLst>
                  <a:gd name="T0" fmla="*/ 57 w 508"/>
                  <a:gd name="T1" fmla="*/ 5 h 239"/>
                  <a:gd name="T2" fmla="*/ 58 w 508"/>
                  <a:gd name="T3" fmla="*/ 8 h 239"/>
                  <a:gd name="T4" fmla="*/ 59 w 508"/>
                  <a:gd name="T5" fmla="*/ 11 h 239"/>
                  <a:gd name="T6" fmla="*/ 60 w 508"/>
                  <a:gd name="T7" fmla="*/ 14 h 239"/>
                  <a:gd name="T8" fmla="*/ 61 w 508"/>
                  <a:gd name="T9" fmla="*/ 17 h 239"/>
                  <a:gd name="T10" fmla="*/ 62 w 508"/>
                  <a:gd name="T11" fmla="*/ 20 h 239"/>
                  <a:gd name="T12" fmla="*/ 62 w 508"/>
                  <a:gd name="T13" fmla="*/ 23 h 239"/>
                  <a:gd name="T14" fmla="*/ 63 w 508"/>
                  <a:gd name="T15" fmla="*/ 26 h 239"/>
                  <a:gd name="T16" fmla="*/ 63 w 508"/>
                  <a:gd name="T17" fmla="*/ 30 h 239"/>
                  <a:gd name="T18" fmla="*/ 62 w 508"/>
                  <a:gd name="T19" fmla="*/ 30 h 239"/>
                  <a:gd name="T20" fmla="*/ 61 w 508"/>
                  <a:gd name="T21" fmla="*/ 30 h 239"/>
                  <a:gd name="T22" fmla="*/ 60 w 508"/>
                  <a:gd name="T23" fmla="*/ 30 h 239"/>
                  <a:gd name="T24" fmla="*/ 60 w 508"/>
                  <a:gd name="T25" fmla="*/ 30 h 239"/>
                  <a:gd name="T26" fmla="*/ 59 w 508"/>
                  <a:gd name="T27" fmla="*/ 30 h 239"/>
                  <a:gd name="T28" fmla="*/ 59 w 508"/>
                  <a:gd name="T29" fmla="*/ 29 h 239"/>
                  <a:gd name="T30" fmla="*/ 58 w 508"/>
                  <a:gd name="T31" fmla="*/ 28 h 239"/>
                  <a:gd name="T32" fmla="*/ 58 w 508"/>
                  <a:gd name="T33" fmla="*/ 28 h 239"/>
                  <a:gd name="T34" fmla="*/ 57 w 508"/>
                  <a:gd name="T35" fmla="*/ 27 h 239"/>
                  <a:gd name="T36" fmla="*/ 57 w 508"/>
                  <a:gd name="T37" fmla="*/ 26 h 239"/>
                  <a:gd name="T38" fmla="*/ 57 w 508"/>
                  <a:gd name="T39" fmla="*/ 25 h 239"/>
                  <a:gd name="T40" fmla="*/ 57 w 508"/>
                  <a:gd name="T41" fmla="*/ 24 h 239"/>
                  <a:gd name="T42" fmla="*/ 55 w 508"/>
                  <a:gd name="T43" fmla="*/ 24 h 239"/>
                  <a:gd name="T44" fmla="*/ 53 w 508"/>
                  <a:gd name="T45" fmla="*/ 24 h 239"/>
                  <a:gd name="T46" fmla="*/ 51 w 508"/>
                  <a:gd name="T47" fmla="*/ 25 h 239"/>
                  <a:gd name="T48" fmla="*/ 49 w 508"/>
                  <a:gd name="T49" fmla="*/ 25 h 239"/>
                  <a:gd name="T50" fmla="*/ 47 w 508"/>
                  <a:gd name="T51" fmla="*/ 26 h 239"/>
                  <a:gd name="T52" fmla="*/ 45 w 508"/>
                  <a:gd name="T53" fmla="*/ 26 h 239"/>
                  <a:gd name="T54" fmla="*/ 43 w 508"/>
                  <a:gd name="T55" fmla="*/ 27 h 239"/>
                  <a:gd name="T56" fmla="*/ 40 w 508"/>
                  <a:gd name="T57" fmla="*/ 27 h 239"/>
                  <a:gd name="T58" fmla="*/ 0 w 508"/>
                  <a:gd name="T59" fmla="*/ 10 h 239"/>
                  <a:gd name="T60" fmla="*/ 0 w 508"/>
                  <a:gd name="T61" fmla="*/ 10 h 239"/>
                  <a:gd name="T62" fmla="*/ 0 w 508"/>
                  <a:gd name="T63" fmla="*/ 9 h 239"/>
                  <a:gd name="T64" fmla="*/ 0 w 508"/>
                  <a:gd name="T65" fmla="*/ 8 h 239"/>
                  <a:gd name="T66" fmla="*/ 0 w 508"/>
                  <a:gd name="T67" fmla="*/ 8 h 239"/>
                  <a:gd name="T68" fmla="*/ 40 w 508"/>
                  <a:gd name="T69" fmla="*/ 24 h 239"/>
                  <a:gd name="T70" fmla="*/ 43 w 508"/>
                  <a:gd name="T71" fmla="*/ 24 h 239"/>
                  <a:gd name="T72" fmla="*/ 45 w 508"/>
                  <a:gd name="T73" fmla="*/ 23 h 239"/>
                  <a:gd name="T74" fmla="*/ 47 w 508"/>
                  <a:gd name="T75" fmla="*/ 23 h 239"/>
                  <a:gd name="T76" fmla="*/ 49 w 508"/>
                  <a:gd name="T77" fmla="*/ 22 h 239"/>
                  <a:gd name="T78" fmla="*/ 51 w 508"/>
                  <a:gd name="T79" fmla="*/ 22 h 239"/>
                  <a:gd name="T80" fmla="*/ 53 w 508"/>
                  <a:gd name="T81" fmla="*/ 21 h 239"/>
                  <a:gd name="T82" fmla="*/ 55 w 508"/>
                  <a:gd name="T83" fmla="*/ 21 h 239"/>
                  <a:gd name="T84" fmla="*/ 57 w 508"/>
                  <a:gd name="T85" fmla="*/ 20 h 239"/>
                  <a:gd name="T86" fmla="*/ 57 w 508"/>
                  <a:gd name="T87" fmla="*/ 17 h 239"/>
                  <a:gd name="T88" fmla="*/ 57 w 508"/>
                  <a:gd name="T89" fmla="*/ 14 h 239"/>
                  <a:gd name="T90" fmla="*/ 56 w 508"/>
                  <a:gd name="T91" fmla="*/ 11 h 239"/>
                  <a:gd name="T92" fmla="*/ 55 w 508"/>
                  <a:gd name="T93" fmla="*/ 8 h 239"/>
                  <a:gd name="T94" fmla="*/ 54 w 508"/>
                  <a:gd name="T95" fmla="*/ 5 h 239"/>
                  <a:gd name="T96" fmla="*/ 53 w 508"/>
                  <a:gd name="T97" fmla="*/ 2 h 239"/>
                  <a:gd name="T98" fmla="*/ 53 w 508"/>
                  <a:gd name="T99" fmla="*/ 1 h 239"/>
                  <a:gd name="T100" fmla="*/ 52 w 508"/>
                  <a:gd name="T101" fmla="*/ 0 h 239"/>
                  <a:gd name="T102" fmla="*/ 53 w 508"/>
                  <a:gd name="T103" fmla="*/ 1 h 239"/>
                  <a:gd name="T104" fmla="*/ 54 w 508"/>
                  <a:gd name="T105" fmla="*/ 1 h 239"/>
                  <a:gd name="T106" fmla="*/ 55 w 508"/>
                  <a:gd name="T107" fmla="*/ 2 h 239"/>
                  <a:gd name="T108" fmla="*/ 55 w 508"/>
                  <a:gd name="T109" fmla="*/ 2 h 239"/>
                  <a:gd name="T110" fmla="*/ 56 w 508"/>
                  <a:gd name="T111" fmla="*/ 3 h 239"/>
                  <a:gd name="T112" fmla="*/ 56 w 508"/>
                  <a:gd name="T113" fmla="*/ 4 h 239"/>
                  <a:gd name="T114" fmla="*/ 57 w 508"/>
                  <a:gd name="T115" fmla="*/ 5 h 239"/>
                  <a:gd name="T116" fmla="*/ 57 w 508"/>
                  <a:gd name="T117" fmla="*/ 5 h 2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08"/>
                  <a:gd name="T178" fmla="*/ 0 h 239"/>
                  <a:gd name="T179" fmla="*/ 508 w 508"/>
                  <a:gd name="T180" fmla="*/ 239 h 2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08" h="239">
                    <a:moveTo>
                      <a:pt x="462" y="40"/>
                    </a:moveTo>
                    <a:lnTo>
                      <a:pt x="471" y="63"/>
                    </a:lnTo>
                    <a:lnTo>
                      <a:pt x="480" y="86"/>
                    </a:lnTo>
                    <a:lnTo>
                      <a:pt x="487" y="110"/>
                    </a:lnTo>
                    <a:lnTo>
                      <a:pt x="494" y="135"/>
                    </a:lnTo>
                    <a:lnTo>
                      <a:pt x="499" y="159"/>
                    </a:lnTo>
                    <a:lnTo>
                      <a:pt x="503" y="183"/>
                    </a:lnTo>
                    <a:lnTo>
                      <a:pt x="506" y="208"/>
                    </a:lnTo>
                    <a:lnTo>
                      <a:pt x="508" y="233"/>
                    </a:lnTo>
                    <a:lnTo>
                      <a:pt x="501" y="237"/>
                    </a:lnTo>
                    <a:lnTo>
                      <a:pt x="494" y="239"/>
                    </a:lnTo>
                    <a:lnTo>
                      <a:pt x="488" y="239"/>
                    </a:lnTo>
                    <a:lnTo>
                      <a:pt x="483" y="238"/>
                    </a:lnTo>
                    <a:lnTo>
                      <a:pt x="478" y="235"/>
                    </a:lnTo>
                    <a:lnTo>
                      <a:pt x="473" y="230"/>
                    </a:lnTo>
                    <a:lnTo>
                      <a:pt x="470" y="224"/>
                    </a:lnTo>
                    <a:lnTo>
                      <a:pt x="468" y="218"/>
                    </a:lnTo>
                    <a:lnTo>
                      <a:pt x="464" y="211"/>
                    </a:lnTo>
                    <a:lnTo>
                      <a:pt x="463" y="204"/>
                    </a:lnTo>
                    <a:lnTo>
                      <a:pt x="462" y="197"/>
                    </a:lnTo>
                    <a:lnTo>
                      <a:pt x="462" y="189"/>
                    </a:lnTo>
                    <a:lnTo>
                      <a:pt x="447" y="190"/>
                    </a:lnTo>
                    <a:lnTo>
                      <a:pt x="432" y="192"/>
                    </a:lnTo>
                    <a:lnTo>
                      <a:pt x="416" y="196"/>
                    </a:lnTo>
                    <a:lnTo>
                      <a:pt x="400" y="199"/>
                    </a:lnTo>
                    <a:lnTo>
                      <a:pt x="382" y="203"/>
                    </a:lnTo>
                    <a:lnTo>
                      <a:pt x="364" y="207"/>
                    </a:lnTo>
                    <a:lnTo>
                      <a:pt x="346" y="212"/>
                    </a:lnTo>
                    <a:lnTo>
                      <a:pt x="325" y="215"/>
                    </a:lnTo>
                    <a:lnTo>
                      <a:pt x="0" y="80"/>
                    </a:lnTo>
                    <a:lnTo>
                      <a:pt x="5" y="76"/>
                    </a:lnTo>
                    <a:lnTo>
                      <a:pt x="6" y="69"/>
                    </a:lnTo>
                    <a:lnTo>
                      <a:pt x="6" y="63"/>
                    </a:lnTo>
                    <a:lnTo>
                      <a:pt x="5" y="59"/>
                    </a:lnTo>
                    <a:lnTo>
                      <a:pt x="328" y="191"/>
                    </a:lnTo>
                    <a:lnTo>
                      <a:pt x="346" y="186"/>
                    </a:lnTo>
                    <a:lnTo>
                      <a:pt x="363" y="183"/>
                    </a:lnTo>
                    <a:lnTo>
                      <a:pt x="380" y="180"/>
                    </a:lnTo>
                    <a:lnTo>
                      <a:pt x="397" y="176"/>
                    </a:lnTo>
                    <a:lnTo>
                      <a:pt x="414" y="171"/>
                    </a:lnTo>
                    <a:lnTo>
                      <a:pt x="431" y="167"/>
                    </a:lnTo>
                    <a:lnTo>
                      <a:pt x="447" y="162"/>
                    </a:lnTo>
                    <a:lnTo>
                      <a:pt x="462" y="155"/>
                    </a:lnTo>
                    <a:lnTo>
                      <a:pt x="461" y="133"/>
                    </a:lnTo>
                    <a:lnTo>
                      <a:pt x="457" y="108"/>
                    </a:lnTo>
                    <a:lnTo>
                      <a:pt x="452" y="83"/>
                    </a:lnTo>
                    <a:lnTo>
                      <a:pt x="445" y="57"/>
                    </a:lnTo>
                    <a:lnTo>
                      <a:pt x="437" y="34"/>
                    </a:lnTo>
                    <a:lnTo>
                      <a:pt x="431" y="16"/>
                    </a:lnTo>
                    <a:lnTo>
                      <a:pt x="426" y="4"/>
                    </a:lnTo>
                    <a:lnTo>
                      <a:pt x="424" y="0"/>
                    </a:lnTo>
                    <a:lnTo>
                      <a:pt x="432" y="1"/>
                    </a:lnTo>
                    <a:lnTo>
                      <a:pt x="438" y="4"/>
                    </a:lnTo>
                    <a:lnTo>
                      <a:pt x="443" y="9"/>
                    </a:lnTo>
                    <a:lnTo>
                      <a:pt x="448" y="15"/>
                    </a:lnTo>
                    <a:lnTo>
                      <a:pt x="452" y="21"/>
                    </a:lnTo>
                    <a:lnTo>
                      <a:pt x="455" y="27"/>
                    </a:lnTo>
                    <a:lnTo>
                      <a:pt x="458" y="34"/>
                    </a:lnTo>
                    <a:lnTo>
                      <a:pt x="462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5" name="Freeform 98"/>
              <p:cNvSpPr>
                <a:spLocks/>
              </p:cNvSpPr>
              <p:nvPr/>
            </p:nvSpPr>
            <p:spPr bwMode="auto">
              <a:xfrm>
                <a:off x="2373" y="3225"/>
                <a:ext cx="871" cy="420"/>
              </a:xfrm>
              <a:custGeom>
                <a:avLst/>
                <a:gdLst>
                  <a:gd name="T0" fmla="*/ 186 w 1740"/>
                  <a:gd name="T1" fmla="*/ 5 h 840"/>
                  <a:gd name="T2" fmla="*/ 171 w 1740"/>
                  <a:gd name="T3" fmla="*/ 48 h 840"/>
                  <a:gd name="T4" fmla="*/ 172 w 1740"/>
                  <a:gd name="T5" fmla="*/ 56 h 840"/>
                  <a:gd name="T6" fmla="*/ 174 w 1740"/>
                  <a:gd name="T7" fmla="*/ 67 h 840"/>
                  <a:gd name="T8" fmla="*/ 169 w 1740"/>
                  <a:gd name="T9" fmla="*/ 68 h 840"/>
                  <a:gd name="T10" fmla="*/ 170 w 1740"/>
                  <a:gd name="T11" fmla="*/ 62 h 840"/>
                  <a:gd name="T12" fmla="*/ 166 w 1740"/>
                  <a:gd name="T13" fmla="*/ 60 h 840"/>
                  <a:gd name="T14" fmla="*/ 160 w 1740"/>
                  <a:gd name="T15" fmla="*/ 69 h 840"/>
                  <a:gd name="T16" fmla="*/ 163 w 1740"/>
                  <a:gd name="T17" fmla="*/ 81 h 840"/>
                  <a:gd name="T18" fmla="*/ 176 w 1740"/>
                  <a:gd name="T19" fmla="*/ 93 h 840"/>
                  <a:gd name="T20" fmla="*/ 192 w 1740"/>
                  <a:gd name="T21" fmla="*/ 100 h 840"/>
                  <a:gd name="T22" fmla="*/ 206 w 1740"/>
                  <a:gd name="T23" fmla="*/ 102 h 840"/>
                  <a:gd name="T24" fmla="*/ 216 w 1740"/>
                  <a:gd name="T25" fmla="*/ 102 h 840"/>
                  <a:gd name="T26" fmla="*/ 216 w 1740"/>
                  <a:gd name="T27" fmla="*/ 103 h 840"/>
                  <a:gd name="T28" fmla="*/ 208 w 1740"/>
                  <a:gd name="T29" fmla="*/ 105 h 840"/>
                  <a:gd name="T30" fmla="*/ 183 w 1740"/>
                  <a:gd name="T31" fmla="*/ 103 h 840"/>
                  <a:gd name="T32" fmla="*/ 165 w 1740"/>
                  <a:gd name="T33" fmla="*/ 92 h 840"/>
                  <a:gd name="T34" fmla="*/ 153 w 1740"/>
                  <a:gd name="T35" fmla="*/ 76 h 840"/>
                  <a:gd name="T36" fmla="*/ 149 w 1740"/>
                  <a:gd name="T37" fmla="*/ 76 h 840"/>
                  <a:gd name="T38" fmla="*/ 140 w 1740"/>
                  <a:gd name="T39" fmla="*/ 79 h 840"/>
                  <a:gd name="T40" fmla="*/ 130 w 1740"/>
                  <a:gd name="T41" fmla="*/ 88 h 840"/>
                  <a:gd name="T42" fmla="*/ 133 w 1740"/>
                  <a:gd name="T43" fmla="*/ 78 h 840"/>
                  <a:gd name="T44" fmla="*/ 119 w 1740"/>
                  <a:gd name="T45" fmla="*/ 69 h 840"/>
                  <a:gd name="T46" fmla="*/ 107 w 1740"/>
                  <a:gd name="T47" fmla="*/ 62 h 840"/>
                  <a:gd name="T48" fmla="*/ 94 w 1740"/>
                  <a:gd name="T49" fmla="*/ 68 h 840"/>
                  <a:gd name="T50" fmla="*/ 83 w 1740"/>
                  <a:gd name="T51" fmla="*/ 76 h 840"/>
                  <a:gd name="T52" fmla="*/ 75 w 1740"/>
                  <a:gd name="T53" fmla="*/ 86 h 840"/>
                  <a:gd name="T54" fmla="*/ 71 w 1740"/>
                  <a:gd name="T55" fmla="*/ 94 h 840"/>
                  <a:gd name="T56" fmla="*/ 68 w 1740"/>
                  <a:gd name="T57" fmla="*/ 95 h 840"/>
                  <a:gd name="T58" fmla="*/ 72 w 1740"/>
                  <a:gd name="T59" fmla="*/ 78 h 840"/>
                  <a:gd name="T60" fmla="*/ 85 w 1740"/>
                  <a:gd name="T61" fmla="*/ 66 h 840"/>
                  <a:gd name="T62" fmla="*/ 93 w 1740"/>
                  <a:gd name="T63" fmla="*/ 62 h 840"/>
                  <a:gd name="T64" fmla="*/ 101 w 1740"/>
                  <a:gd name="T65" fmla="*/ 60 h 840"/>
                  <a:gd name="T66" fmla="*/ 109 w 1740"/>
                  <a:gd name="T67" fmla="*/ 57 h 840"/>
                  <a:gd name="T68" fmla="*/ 105 w 1740"/>
                  <a:gd name="T69" fmla="*/ 50 h 840"/>
                  <a:gd name="T70" fmla="*/ 72 w 1740"/>
                  <a:gd name="T71" fmla="*/ 53 h 840"/>
                  <a:gd name="T72" fmla="*/ 49 w 1740"/>
                  <a:gd name="T73" fmla="*/ 46 h 840"/>
                  <a:gd name="T74" fmla="*/ 17 w 1740"/>
                  <a:gd name="T75" fmla="*/ 35 h 840"/>
                  <a:gd name="T76" fmla="*/ 0 w 1740"/>
                  <a:gd name="T77" fmla="*/ 28 h 840"/>
                  <a:gd name="T78" fmla="*/ 101 w 1740"/>
                  <a:gd name="T79" fmla="*/ 36 h 840"/>
                  <a:gd name="T80" fmla="*/ 69 w 1740"/>
                  <a:gd name="T81" fmla="*/ 43 h 840"/>
                  <a:gd name="T82" fmla="*/ 43 w 1740"/>
                  <a:gd name="T83" fmla="*/ 35 h 840"/>
                  <a:gd name="T84" fmla="*/ 13 w 1740"/>
                  <a:gd name="T85" fmla="*/ 26 h 840"/>
                  <a:gd name="T86" fmla="*/ 1 w 1740"/>
                  <a:gd name="T87" fmla="*/ 22 h 840"/>
                  <a:gd name="T88" fmla="*/ 72 w 1740"/>
                  <a:gd name="T89" fmla="*/ 40 h 840"/>
                  <a:gd name="T90" fmla="*/ 105 w 1740"/>
                  <a:gd name="T91" fmla="*/ 26 h 840"/>
                  <a:gd name="T92" fmla="*/ 112 w 1740"/>
                  <a:gd name="T93" fmla="*/ 25 h 840"/>
                  <a:gd name="T94" fmla="*/ 109 w 1740"/>
                  <a:gd name="T95" fmla="*/ 28 h 840"/>
                  <a:gd name="T96" fmla="*/ 106 w 1740"/>
                  <a:gd name="T97" fmla="*/ 36 h 840"/>
                  <a:gd name="T98" fmla="*/ 111 w 1740"/>
                  <a:gd name="T99" fmla="*/ 48 h 840"/>
                  <a:gd name="T100" fmla="*/ 121 w 1740"/>
                  <a:gd name="T101" fmla="*/ 61 h 840"/>
                  <a:gd name="T102" fmla="*/ 132 w 1740"/>
                  <a:gd name="T103" fmla="*/ 71 h 840"/>
                  <a:gd name="T104" fmla="*/ 142 w 1740"/>
                  <a:gd name="T105" fmla="*/ 72 h 840"/>
                  <a:gd name="T106" fmla="*/ 154 w 1740"/>
                  <a:gd name="T107" fmla="*/ 65 h 840"/>
                  <a:gd name="T108" fmla="*/ 178 w 1740"/>
                  <a:gd name="T109" fmla="*/ 5 h 840"/>
                  <a:gd name="T110" fmla="*/ 183 w 1740"/>
                  <a:gd name="T111" fmla="*/ 1 h 8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40"/>
                  <a:gd name="T169" fmla="*/ 0 h 840"/>
                  <a:gd name="T170" fmla="*/ 1740 w 1740"/>
                  <a:gd name="T171" fmla="*/ 840 h 8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40" h="840">
                    <a:moveTo>
                      <a:pt x="1494" y="6"/>
                    </a:moveTo>
                    <a:lnTo>
                      <a:pt x="1494" y="12"/>
                    </a:lnTo>
                    <a:lnTo>
                      <a:pt x="1491" y="19"/>
                    </a:lnTo>
                    <a:lnTo>
                      <a:pt x="1486" y="28"/>
                    </a:lnTo>
                    <a:lnTo>
                      <a:pt x="1480" y="37"/>
                    </a:lnTo>
                    <a:lnTo>
                      <a:pt x="1473" y="45"/>
                    </a:lnTo>
                    <a:lnTo>
                      <a:pt x="1467" y="52"/>
                    </a:lnTo>
                    <a:lnTo>
                      <a:pt x="1463" y="57"/>
                    </a:lnTo>
                    <a:lnTo>
                      <a:pt x="1462" y="59"/>
                    </a:lnTo>
                    <a:lnTo>
                      <a:pt x="1364" y="382"/>
                    </a:lnTo>
                    <a:lnTo>
                      <a:pt x="1357" y="396"/>
                    </a:lnTo>
                    <a:lnTo>
                      <a:pt x="1356" y="409"/>
                    </a:lnTo>
                    <a:lnTo>
                      <a:pt x="1358" y="422"/>
                    </a:lnTo>
                    <a:lnTo>
                      <a:pt x="1362" y="436"/>
                    </a:lnTo>
                    <a:lnTo>
                      <a:pt x="1369" y="450"/>
                    </a:lnTo>
                    <a:lnTo>
                      <a:pt x="1375" y="464"/>
                    </a:lnTo>
                    <a:lnTo>
                      <a:pt x="1381" y="477"/>
                    </a:lnTo>
                    <a:lnTo>
                      <a:pt x="1384" y="492"/>
                    </a:lnTo>
                    <a:lnTo>
                      <a:pt x="1387" y="513"/>
                    </a:lnTo>
                    <a:lnTo>
                      <a:pt x="1386" y="534"/>
                    </a:lnTo>
                    <a:lnTo>
                      <a:pt x="1377" y="552"/>
                    </a:lnTo>
                    <a:lnTo>
                      <a:pt x="1361" y="564"/>
                    </a:lnTo>
                    <a:lnTo>
                      <a:pt x="1353" y="561"/>
                    </a:lnTo>
                    <a:lnTo>
                      <a:pt x="1351" y="552"/>
                    </a:lnTo>
                    <a:lnTo>
                      <a:pt x="1351" y="544"/>
                    </a:lnTo>
                    <a:lnTo>
                      <a:pt x="1351" y="540"/>
                    </a:lnTo>
                    <a:lnTo>
                      <a:pt x="1358" y="529"/>
                    </a:lnTo>
                    <a:lnTo>
                      <a:pt x="1359" y="518"/>
                    </a:lnTo>
                    <a:lnTo>
                      <a:pt x="1358" y="506"/>
                    </a:lnTo>
                    <a:lnTo>
                      <a:pt x="1353" y="495"/>
                    </a:lnTo>
                    <a:lnTo>
                      <a:pt x="1349" y="485"/>
                    </a:lnTo>
                    <a:lnTo>
                      <a:pt x="1343" y="476"/>
                    </a:lnTo>
                    <a:lnTo>
                      <a:pt x="1336" y="469"/>
                    </a:lnTo>
                    <a:lnTo>
                      <a:pt x="1328" y="464"/>
                    </a:lnTo>
                    <a:lnTo>
                      <a:pt x="1321" y="479"/>
                    </a:lnTo>
                    <a:lnTo>
                      <a:pt x="1313" y="493"/>
                    </a:lnTo>
                    <a:lnTo>
                      <a:pt x="1304" y="507"/>
                    </a:lnTo>
                    <a:lnTo>
                      <a:pt x="1295" y="521"/>
                    </a:lnTo>
                    <a:lnTo>
                      <a:pt x="1285" y="535"/>
                    </a:lnTo>
                    <a:lnTo>
                      <a:pt x="1274" y="549"/>
                    </a:lnTo>
                    <a:lnTo>
                      <a:pt x="1263" y="561"/>
                    </a:lnTo>
                    <a:lnTo>
                      <a:pt x="1251" y="573"/>
                    </a:lnTo>
                    <a:lnTo>
                      <a:pt x="1267" y="597"/>
                    </a:lnTo>
                    <a:lnTo>
                      <a:pt x="1284" y="620"/>
                    </a:lnTo>
                    <a:lnTo>
                      <a:pt x="1303" y="642"/>
                    </a:lnTo>
                    <a:lnTo>
                      <a:pt x="1322" y="663"/>
                    </a:lnTo>
                    <a:lnTo>
                      <a:pt x="1342" y="682"/>
                    </a:lnTo>
                    <a:lnTo>
                      <a:pt x="1362" y="702"/>
                    </a:lnTo>
                    <a:lnTo>
                      <a:pt x="1384" y="719"/>
                    </a:lnTo>
                    <a:lnTo>
                      <a:pt x="1407" y="737"/>
                    </a:lnTo>
                    <a:lnTo>
                      <a:pt x="1430" y="752"/>
                    </a:lnTo>
                    <a:lnTo>
                      <a:pt x="1455" y="765"/>
                    </a:lnTo>
                    <a:lnTo>
                      <a:pt x="1480" y="777"/>
                    </a:lnTo>
                    <a:lnTo>
                      <a:pt x="1505" y="788"/>
                    </a:lnTo>
                    <a:lnTo>
                      <a:pt x="1531" y="797"/>
                    </a:lnTo>
                    <a:lnTo>
                      <a:pt x="1557" y="805"/>
                    </a:lnTo>
                    <a:lnTo>
                      <a:pt x="1585" y="810"/>
                    </a:lnTo>
                    <a:lnTo>
                      <a:pt x="1612" y="814"/>
                    </a:lnTo>
                    <a:lnTo>
                      <a:pt x="1629" y="815"/>
                    </a:lnTo>
                    <a:lnTo>
                      <a:pt x="1645" y="816"/>
                    </a:lnTo>
                    <a:lnTo>
                      <a:pt x="1661" y="816"/>
                    </a:lnTo>
                    <a:lnTo>
                      <a:pt x="1677" y="815"/>
                    </a:lnTo>
                    <a:lnTo>
                      <a:pt x="1693" y="814"/>
                    </a:lnTo>
                    <a:lnTo>
                      <a:pt x="1709" y="813"/>
                    </a:lnTo>
                    <a:lnTo>
                      <a:pt x="1725" y="811"/>
                    </a:lnTo>
                    <a:lnTo>
                      <a:pt x="1740" y="811"/>
                    </a:lnTo>
                    <a:lnTo>
                      <a:pt x="1738" y="816"/>
                    </a:lnTo>
                    <a:lnTo>
                      <a:pt x="1734" y="820"/>
                    </a:lnTo>
                    <a:lnTo>
                      <a:pt x="1730" y="822"/>
                    </a:lnTo>
                    <a:lnTo>
                      <a:pt x="1724" y="824"/>
                    </a:lnTo>
                    <a:lnTo>
                      <a:pt x="1718" y="825"/>
                    </a:lnTo>
                    <a:lnTo>
                      <a:pt x="1714" y="828"/>
                    </a:lnTo>
                    <a:lnTo>
                      <a:pt x="1708" y="830"/>
                    </a:lnTo>
                    <a:lnTo>
                      <a:pt x="1703" y="832"/>
                    </a:lnTo>
                    <a:lnTo>
                      <a:pt x="1656" y="838"/>
                    </a:lnTo>
                    <a:lnTo>
                      <a:pt x="1611" y="840"/>
                    </a:lnTo>
                    <a:lnTo>
                      <a:pt x="1569" y="839"/>
                    </a:lnTo>
                    <a:lnTo>
                      <a:pt x="1528" y="835"/>
                    </a:lnTo>
                    <a:lnTo>
                      <a:pt x="1491" y="828"/>
                    </a:lnTo>
                    <a:lnTo>
                      <a:pt x="1457" y="817"/>
                    </a:lnTo>
                    <a:lnTo>
                      <a:pt x="1425" y="806"/>
                    </a:lnTo>
                    <a:lnTo>
                      <a:pt x="1394" y="791"/>
                    </a:lnTo>
                    <a:lnTo>
                      <a:pt x="1366" y="773"/>
                    </a:lnTo>
                    <a:lnTo>
                      <a:pt x="1339" y="754"/>
                    </a:lnTo>
                    <a:lnTo>
                      <a:pt x="1315" y="733"/>
                    </a:lnTo>
                    <a:lnTo>
                      <a:pt x="1293" y="710"/>
                    </a:lnTo>
                    <a:lnTo>
                      <a:pt x="1273" y="687"/>
                    </a:lnTo>
                    <a:lnTo>
                      <a:pt x="1254" y="662"/>
                    </a:lnTo>
                    <a:lnTo>
                      <a:pt x="1237" y="635"/>
                    </a:lnTo>
                    <a:lnTo>
                      <a:pt x="1221" y="608"/>
                    </a:lnTo>
                    <a:lnTo>
                      <a:pt x="1215" y="602"/>
                    </a:lnTo>
                    <a:lnTo>
                      <a:pt x="1209" y="599"/>
                    </a:lnTo>
                    <a:lnTo>
                      <a:pt x="1201" y="599"/>
                    </a:lnTo>
                    <a:lnTo>
                      <a:pt x="1193" y="603"/>
                    </a:lnTo>
                    <a:lnTo>
                      <a:pt x="1185" y="606"/>
                    </a:lnTo>
                    <a:lnTo>
                      <a:pt x="1176" y="611"/>
                    </a:lnTo>
                    <a:lnTo>
                      <a:pt x="1168" y="614"/>
                    </a:lnTo>
                    <a:lnTo>
                      <a:pt x="1160" y="617"/>
                    </a:lnTo>
                    <a:lnTo>
                      <a:pt x="1138" y="620"/>
                    </a:lnTo>
                    <a:lnTo>
                      <a:pt x="1118" y="628"/>
                    </a:lnTo>
                    <a:lnTo>
                      <a:pt x="1099" y="639"/>
                    </a:lnTo>
                    <a:lnTo>
                      <a:pt x="1081" y="652"/>
                    </a:lnTo>
                    <a:lnTo>
                      <a:pt x="1065" y="667"/>
                    </a:lnTo>
                    <a:lnTo>
                      <a:pt x="1052" y="685"/>
                    </a:lnTo>
                    <a:lnTo>
                      <a:pt x="1039" y="702"/>
                    </a:lnTo>
                    <a:lnTo>
                      <a:pt x="1028" y="719"/>
                    </a:lnTo>
                    <a:lnTo>
                      <a:pt x="1028" y="710"/>
                    </a:lnTo>
                    <a:lnTo>
                      <a:pt x="1033" y="680"/>
                    </a:lnTo>
                    <a:lnTo>
                      <a:pt x="1042" y="646"/>
                    </a:lnTo>
                    <a:lnTo>
                      <a:pt x="1057" y="617"/>
                    </a:lnTo>
                    <a:lnTo>
                      <a:pt x="1034" y="608"/>
                    </a:lnTo>
                    <a:lnTo>
                      <a:pt x="1012" y="595"/>
                    </a:lnTo>
                    <a:lnTo>
                      <a:pt x="990" y="581"/>
                    </a:lnTo>
                    <a:lnTo>
                      <a:pt x="970" y="565"/>
                    </a:lnTo>
                    <a:lnTo>
                      <a:pt x="949" y="548"/>
                    </a:lnTo>
                    <a:lnTo>
                      <a:pt x="928" y="529"/>
                    </a:lnTo>
                    <a:lnTo>
                      <a:pt x="910" y="511"/>
                    </a:lnTo>
                    <a:lnTo>
                      <a:pt x="891" y="492"/>
                    </a:lnTo>
                    <a:lnTo>
                      <a:pt x="871" y="496"/>
                    </a:lnTo>
                    <a:lnTo>
                      <a:pt x="849" y="502"/>
                    </a:lnTo>
                    <a:lnTo>
                      <a:pt x="829" y="507"/>
                    </a:lnTo>
                    <a:lnTo>
                      <a:pt x="808" y="514"/>
                    </a:lnTo>
                    <a:lnTo>
                      <a:pt x="789" y="522"/>
                    </a:lnTo>
                    <a:lnTo>
                      <a:pt x="769" y="530"/>
                    </a:lnTo>
                    <a:lnTo>
                      <a:pt x="751" y="541"/>
                    </a:lnTo>
                    <a:lnTo>
                      <a:pt x="732" y="552"/>
                    </a:lnTo>
                    <a:lnTo>
                      <a:pt x="714" y="564"/>
                    </a:lnTo>
                    <a:lnTo>
                      <a:pt x="697" y="576"/>
                    </a:lnTo>
                    <a:lnTo>
                      <a:pt x="679" y="590"/>
                    </a:lnTo>
                    <a:lnTo>
                      <a:pt x="663" y="604"/>
                    </a:lnTo>
                    <a:lnTo>
                      <a:pt x="647" y="620"/>
                    </a:lnTo>
                    <a:lnTo>
                      <a:pt x="632" y="636"/>
                    </a:lnTo>
                    <a:lnTo>
                      <a:pt x="617" y="654"/>
                    </a:lnTo>
                    <a:lnTo>
                      <a:pt x="603" y="671"/>
                    </a:lnTo>
                    <a:lnTo>
                      <a:pt x="595" y="684"/>
                    </a:lnTo>
                    <a:lnTo>
                      <a:pt x="587" y="697"/>
                    </a:lnTo>
                    <a:lnTo>
                      <a:pt x="580" y="711"/>
                    </a:lnTo>
                    <a:lnTo>
                      <a:pt x="575" y="724"/>
                    </a:lnTo>
                    <a:lnTo>
                      <a:pt x="569" y="738"/>
                    </a:lnTo>
                    <a:lnTo>
                      <a:pt x="563" y="752"/>
                    </a:lnTo>
                    <a:lnTo>
                      <a:pt x="559" y="767"/>
                    </a:lnTo>
                    <a:lnTo>
                      <a:pt x="554" y="780"/>
                    </a:lnTo>
                    <a:lnTo>
                      <a:pt x="546" y="775"/>
                    </a:lnTo>
                    <a:lnTo>
                      <a:pt x="541" y="765"/>
                    </a:lnTo>
                    <a:lnTo>
                      <a:pt x="539" y="755"/>
                    </a:lnTo>
                    <a:lnTo>
                      <a:pt x="536" y="745"/>
                    </a:lnTo>
                    <a:lnTo>
                      <a:pt x="536" y="710"/>
                    </a:lnTo>
                    <a:lnTo>
                      <a:pt x="541" y="679"/>
                    </a:lnTo>
                    <a:lnTo>
                      <a:pt x="553" y="649"/>
                    </a:lnTo>
                    <a:lnTo>
                      <a:pt x="570" y="621"/>
                    </a:lnTo>
                    <a:lnTo>
                      <a:pt x="590" y="596"/>
                    </a:lnTo>
                    <a:lnTo>
                      <a:pt x="614" y="573"/>
                    </a:lnTo>
                    <a:lnTo>
                      <a:pt x="639" y="552"/>
                    </a:lnTo>
                    <a:lnTo>
                      <a:pt x="667" y="533"/>
                    </a:lnTo>
                    <a:lnTo>
                      <a:pt x="678" y="526"/>
                    </a:lnTo>
                    <a:lnTo>
                      <a:pt x="691" y="520"/>
                    </a:lnTo>
                    <a:lnTo>
                      <a:pt x="703" y="514"/>
                    </a:lnTo>
                    <a:lnTo>
                      <a:pt x="715" y="508"/>
                    </a:lnTo>
                    <a:lnTo>
                      <a:pt x="728" y="504"/>
                    </a:lnTo>
                    <a:lnTo>
                      <a:pt x="741" y="499"/>
                    </a:lnTo>
                    <a:lnTo>
                      <a:pt x="753" y="495"/>
                    </a:lnTo>
                    <a:lnTo>
                      <a:pt x="766" y="490"/>
                    </a:lnTo>
                    <a:lnTo>
                      <a:pt x="779" y="487"/>
                    </a:lnTo>
                    <a:lnTo>
                      <a:pt x="791" y="483"/>
                    </a:lnTo>
                    <a:lnTo>
                      <a:pt x="805" y="479"/>
                    </a:lnTo>
                    <a:lnTo>
                      <a:pt x="818" y="475"/>
                    </a:lnTo>
                    <a:lnTo>
                      <a:pt x="832" y="472"/>
                    </a:lnTo>
                    <a:lnTo>
                      <a:pt x="844" y="468"/>
                    </a:lnTo>
                    <a:lnTo>
                      <a:pt x="858" y="465"/>
                    </a:lnTo>
                    <a:lnTo>
                      <a:pt x="871" y="461"/>
                    </a:lnTo>
                    <a:lnTo>
                      <a:pt x="865" y="449"/>
                    </a:lnTo>
                    <a:lnTo>
                      <a:pt x="858" y="435"/>
                    </a:lnTo>
                    <a:lnTo>
                      <a:pt x="851" y="421"/>
                    </a:lnTo>
                    <a:lnTo>
                      <a:pt x="844" y="408"/>
                    </a:lnTo>
                    <a:lnTo>
                      <a:pt x="837" y="394"/>
                    </a:lnTo>
                    <a:lnTo>
                      <a:pt x="832" y="381"/>
                    </a:lnTo>
                    <a:lnTo>
                      <a:pt x="825" y="366"/>
                    </a:lnTo>
                    <a:lnTo>
                      <a:pt x="820" y="352"/>
                    </a:lnTo>
                    <a:lnTo>
                      <a:pt x="579" y="430"/>
                    </a:lnTo>
                    <a:lnTo>
                      <a:pt x="571" y="427"/>
                    </a:lnTo>
                    <a:lnTo>
                      <a:pt x="552" y="419"/>
                    </a:lnTo>
                    <a:lnTo>
                      <a:pt x="523" y="408"/>
                    </a:lnTo>
                    <a:lnTo>
                      <a:pt x="485" y="394"/>
                    </a:lnTo>
                    <a:lnTo>
                      <a:pt x="441" y="378"/>
                    </a:lnTo>
                    <a:lnTo>
                      <a:pt x="392" y="362"/>
                    </a:lnTo>
                    <a:lnTo>
                      <a:pt x="340" y="344"/>
                    </a:lnTo>
                    <a:lnTo>
                      <a:pt x="287" y="325"/>
                    </a:lnTo>
                    <a:lnTo>
                      <a:pt x="233" y="307"/>
                    </a:lnTo>
                    <a:lnTo>
                      <a:pt x="181" y="290"/>
                    </a:lnTo>
                    <a:lnTo>
                      <a:pt x="132" y="273"/>
                    </a:lnTo>
                    <a:lnTo>
                      <a:pt x="89" y="258"/>
                    </a:lnTo>
                    <a:lnTo>
                      <a:pt x="53" y="246"/>
                    </a:lnTo>
                    <a:lnTo>
                      <a:pt x="24" y="237"/>
                    </a:lnTo>
                    <a:lnTo>
                      <a:pt x="7" y="231"/>
                    </a:lnTo>
                    <a:lnTo>
                      <a:pt x="0" y="229"/>
                    </a:lnTo>
                    <a:lnTo>
                      <a:pt x="0" y="202"/>
                    </a:lnTo>
                    <a:lnTo>
                      <a:pt x="569" y="402"/>
                    </a:lnTo>
                    <a:lnTo>
                      <a:pt x="812" y="321"/>
                    </a:lnTo>
                    <a:lnTo>
                      <a:pt x="807" y="306"/>
                    </a:lnTo>
                    <a:lnTo>
                      <a:pt x="805" y="288"/>
                    </a:lnTo>
                    <a:lnTo>
                      <a:pt x="799" y="275"/>
                    </a:lnTo>
                    <a:lnTo>
                      <a:pt x="787" y="271"/>
                    </a:lnTo>
                    <a:lnTo>
                      <a:pt x="582" y="340"/>
                    </a:lnTo>
                    <a:lnTo>
                      <a:pt x="572" y="341"/>
                    </a:lnTo>
                    <a:lnTo>
                      <a:pt x="552" y="337"/>
                    </a:lnTo>
                    <a:lnTo>
                      <a:pt x="523" y="330"/>
                    </a:lnTo>
                    <a:lnTo>
                      <a:pt x="485" y="321"/>
                    </a:lnTo>
                    <a:lnTo>
                      <a:pt x="441" y="308"/>
                    </a:lnTo>
                    <a:lnTo>
                      <a:pt x="393" y="294"/>
                    </a:lnTo>
                    <a:lnTo>
                      <a:pt x="342" y="278"/>
                    </a:lnTo>
                    <a:lnTo>
                      <a:pt x="289" y="262"/>
                    </a:lnTo>
                    <a:lnTo>
                      <a:pt x="237" y="246"/>
                    </a:lnTo>
                    <a:lnTo>
                      <a:pt x="187" y="230"/>
                    </a:lnTo>
                    <a:lnTo>
                      <a:pt x="139" y="214"/>
                    </a:lnTo>
                    <a:lnTo>
                      <a:pt x="97" y="201"/>
                    </a:lnTo>
                    <a:lnTo>
                      <a:pt x="61" y="189"/>
                    </a:lnTo>
                    <a:lnTo>
                      <a:pt x="35" y="180"/>
                    </a:lnTo>
                    <a:lnTo>
                      <a:pt x="16" y="174"/>
                    </a:lnTo>
                    <a:lnTo>
                      <a:pt x="10" y="172"/>
                    </a:lnTo>
                    <a:lnTo>
                      <a:pt x="7" y="172"/>
                    </a:lnTo>
                    <a:lnTo>
                      <a:pt x="5" y="165"/>
                    </a:lnTo>
                    <a:lnTo>
                      <a:pt x="5" y="158"/>
                    </a:lnTo>
                    <a:lnTo>
                      <a:pt x="5" y="151"/>
                    </a:lnTo>
                    <a:lnTo>
                      <a:pt x="5" y="143"/>
                    </a:lnTo>
                    <a:lnTo>
                      <a:pt x="569" y="315"/>
                    </a:lnTo>
                    <a:lnTo>
                      <a:pt x="785" y="243"/>
                    </a:lnTo>
                    <a:lnTo>
                      <a:pt x="794" y="237"/>
                    </a:lnTo>
                    <a:lnTo>
                      <a:pt x="805" y="229"/>
                    </a:lnTo>
                    <a:lnTo>
                      <a:pt x="819" y="220"/>
                    </a:lnTo>
                    <a:lnTo>
                      <a:pt x="834" y="212"/>
                    </a:lnTo>
                    <a:lnTo>
                      <a:pt x="849" y="204"/>
                    </a:lnTo>
                    <a:lnTo>
                      <a:pt x="864" y="196"/>
                    </a:lnTo>
                    <a:lnTo>
                      <a:pt x="876" y="190"/>
                    </a:lnTo>
                    <a:lnTo>
                      <a:pt x="888" y="186"/>
                    </a:lnTo>
                    <a:lnTo>
                      <a:pt x="891" y="193"/>
                    </a:lnTo>
                    <a:lnTo>
                      <a:pt x="890" y="200"/>
                    </a:lnTo>
                    <a:lnTo>
                      <a:pt x="886" y="205"/>
                    </a:lnTo>
                    <a:lnTo>
                      <a:pt x="880" y="212"/>
                    </a:lnTo>
                    <a:lnTo>
                      <a:pt x="874" y="218"/>
                    </a:lnTo>
                    <a:lnTo>
                      <a:pt x="867" y="224"/>
                    </a:lnTo>
                    <a:lnTo>
                      <a:pt x="861" y="230"/>
                    </a:lnTo>
                    <a:lnTo>
                      <a:pt x="858" y="237"/>
                    </a:lnTo>
                    <a:lnTo>
                      <a:pt x="848" y="254"/>
                    </a:lnTo>
                    <a:lnTo>
                      <a:pt x="842" y="269"/>
                    </a:lnTo>
                    <a:lnTo>
                      <a:pt x="842" y="284"/>
                    </a:lnTo>
                    <a:lnTo>
                      <a:pt x="845" y="300"/>
                    </a:lnTo>
                    <a:lnTo>
                      <a:pt x="852" y="316"/>
                    </a:lnTo>
                    <a:lnTo>
                      <a:pt x="861" y="333"/>
                    </a:lnTo>
                    <a:lnTo>
                      <a:pt x="873" y="354"/>
                    </a:lnTo>
                    <a:lnTo>
                      <a:pt x="886" y="377"/>
                    </a:lnTo>
                    <a:lnTo>
                      <a:pt x="901" y="401"/>
                    </a:lnTo>
                    <a:lnTo>
                      <a:pt x="916" y="424"/>
                    </a:lnTo>
                    <a:lnTo>
                      <a:pt x="932" y="447"/>
                    </a:lnTo>
                    <a:lnTo>
                      <a:pt x="949" y="469"/>
                    </a:lnTo>
                    <a:lnTo>
                      <a:pt x="966" y="491"/>
                    </a:lnTo>
                    <a:lnTo>
                      <a:pt x="985" y="513"/>
                    </a:lnTo>
                    <a:lnTo>
                      <a:pt x="1005" y="533"/>
                    </a:lnTo>
                    <a:lnTo>
                      <a:pt x="1026" y="552"/>
                    </a:lnTo>
                    <a:lnTo>
                      <a:pt x="1040" y="558"/>
                    </a:lnTo>
                    <a:lnTo>
                      <a:pt x="1055" y="564"/>
                    </a:lnTo>
                    <a:lnTo>
                      <a:pt x="1069" y="568"/>
                    </a:lnTo>
                    <a:lnTo>
                      <a:pt x="1084" y="573"/>
                    </a:lnTo>
                    <a:lnTo>
                      <a:pt x="1100" y="575"/>
                    </a:lnTo>
                    <a:lnTo>
                      <a:pt x="1115" y="576"/>
                    </a:lnTo>
                    <a:lnTo>
                      <a:pt x="1131" y="575"/>
                    </a:lnTo>
                    <a:lnTo>
                      <a:pt x="1147" y="573"/>
                    </a:lnTo>
                    <a:lnTo>
                      <a:pt x="1169" y="561"/>
                    </a:lnTo>
                    <a:lnTo>
                      <a:pt x="1190" y="548"/>
                    </a:lnTo>
                    <a:lnTo>
                      <a:pt x="1209" y="533"/>
                    </a:lnTo>
                    <a:lnTo>
                      <a:pt x="1229" y="514"/>
                    </a:lnTo>
                    <a:lnTo>
                      <a:pt x="1246" y="496"/>
                    </a:lnTo>
                    <a:lnTo>
                      <a:pt x="1262" y="476"/>
                    </a:lnTo>
                    <a:lnTo>
                      <a:pt x="1276" y="454"/>
                    </a:lnTo>
                    <a:lnTo>
                      <a:pt x="1288" y="432"/>
                    </a:lnTo>
                    <a:lnTo>
                      <a:pt x="1422" y="34"/>
                    </a:lnTo>
                    <a:lnTo>
                      <a:pt x="1429" y="27"/>
                    </a:lnTo>
                    <a:lnTo>
                      <a:pt x="1437" y="19"/>
                    </a:lnTo>
                    <a:lnTo>
                      <a:pt x="1445" y="12"/>
                    </a:lnTo>
                    <a:lnTo>
                      <a:pt x="1453" y="6"/>
                    </a:lnTo>
                    <a:lnTo>
                      <a:pt x="1463" y="2"/>
                    </a:lnTo>
                    <a:lnTo>
                      <a:pt x="1473" y="0"/>
                    </a:lnTo>
                    <a:lnTo>
                      <a:pt x="1483" y="2"/>
                    </a:lnTo>
                    <a:lnTo>
                      <a:pt x="149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6" name="Freeform 99"/>
              <p:cNvSpPr>
                <a:spLocks/>
              </p:cNvSpPr>
              <p:nvPr/>
            </p:nvSpPr>
            <p:spPr bwMode="auto">
              <a:xfrm>
                <a:off x="3106" y="3227"/>
                <a:ext cx="361" cy="452"/>
              </a:xfrm>
              <a:custGeom>
                <a:avLst/>
                <a:gdLst>
                  <a:gd name="T0" fmla="*/ 43 w 722"/>
                  <a:gd name="T1" fmla="*/ 102 h 903"/>
                  <a:gd name="T2" fmla="*/ 51 w 722"/>
                  <a:gd name="T3" fmla="*/ 46 h 903"/>
                  <a:gd name="T4" fmla="*/ 60 w 722"/>
                  <a:gd name="T5" fmla="*/ 25 h 903"/>
                  <a:gd name="T6" fmla="*/ 72 w 722"/>
                  <a:gd name="T7" fmla="*/ 24 h 903"/>
                  <a:gd name="T8" fmla="*/ 72 w 722"/>
                  <a:gd name="T9" fmla="*/ 70 h 903"/>
                  <a:gd name="T10" fmla="*/ 81 w 722"/>
                  <a:gd name="T11" fmla="*/ 65 h 903"/>
                  <a:gd name="T12" fmla="*/ 85 w 722"/>
                  <a:gd name="T13" fmla="*/ 54 h 903"/>
                  <a:gd name="T14" fmla="*/ 88 w 722"/>
                  <a:gd name="T15" fmla="*/ 23 h 903"/>
                  <a:gd name="T16" fmla="*/ 85 w 722"/>
                  <a:gd name="T17" fmla="*/ 13 h 903"/>
                  <a:gd name="T18" fmla="*/ 77 w 722"/>
                  <a:gd name="T19" fmla="*/ 5 h 903"/>
                  <a:gd name="T20" fmla="*/ 62 w 722"/>
                  <a:gd name="T21" fmla="*/ 4 h 903"/>
                  <a:gd name="T22" fmla="*/ 48 w 722"/>
                  <a:gd name="T23" fmla="*/ 6 h 903"/>
                  <a:gd name="T24" fmla="*/ 36 w 722"/>
                  <a:gd name="T25" fmla="*/ 10 h 903"/>
                  <a:gd name="T26" fmla="*/ 22 w 722"/>
                  <a:gd name="T27" fmla="*/ 16 h 903"/>
                  <a:gd name="T28" fmla="*/ 12 w 722"/>
                  <a:gd name="T29" fmla="*/ 27 h 903"/>
                  <a:gd name="T30" fmla="*/ 6 w 722"/>
                  <a:gd name="T31" fmla="*/ 59 h 903"/>
                  <a:gd name="T32" fmla="*/ 7 w 722"/>
                  <a:gd name="T33" fmla="*/ 71 h 903"/>
                  <a:gd name="T34" fmla="*/ 14 w 722"/>
                  <a:gd name="T35" fmla="*/ 81 h 903"/>
                  <a:gd name="T36" fmla="*/ 22 w 722"/>
                  <a:gd name="T37" fmla="*/ 83 h 903"/>
                  <a:gd name="T38" fmla="*/ 28 w 722"/>
                  <a:gd name="T39" fmla="*/ 84 h 903"/>
                  <a:gd name="T40" fmla="*/ 35 w 722"/>
                  <a:gd name="T41" fmla="*/ 84 h 903"/>
                  <a:gd name="T42" fmla="*/ 42 w 722"/>
                  <a:gd name="T43" fmla="*/ 82 h 903"/>
                  <a:gd name="T44" fmla="*/ 42 w 722"/>
                  <a:gd name="T45" fmla="*/ 85 h 903"/>
                  <a:gd name="T46" fmla="*/ 35 w 722"/>
                  <a:gd name="T47" fmla="*/ 87 h 903"/>
                  <a:gd name="T48" fmla="*/ 28 w 722"/>
                  <a:gd name="T49" fmla="*/ 88 h 903"/>
                  <a:gd name="T50" fmla="*/ 22 w 722"/>
                  <a:gd name="T51" fmla="*/ 88 h 903"/>
                  <a:gd name="T52" fmla="*/ 15 w 722"/>
                  <a:gd name="T53" fmla="*/ 86 h 903"/>
                  <a:gd name="T54" fmla="*/ 7 w 722"/>
                  <a:gd name="T55" fmla="*/ 82 h 903"/>
                  <a:gd name="T56" fmla="*/ 1 w 722"/>
                  <a:gd name="T57" fmla="*/ 74 h 903"/>
                  <a:gd name="T58" fmla="*/ 1 w 722"/>
                  <a:gd name="T59" fmla="*/ 46 h 903"/>
                  <a:gd name="T60" fmla="*/ 7 w 722"/>
                  <a:gd name="T61" fmla="*/ 20 h 903"/>
                  <a:gd name="T62" fmla="*/ 12 w 722"/>
                  <a:gd name="T63" fmla="*/ 14 h 903"/>
                  <a:gd name="T64" fmla="*/ 18 w 722"/>
                  <a:gd name="T65" fmla="*/ 10 h 903"/>
                  <a:gd name="T66" fmla="*/ 25 w 722"/>
                  <a:gd name="T67" fmla="*/ 8 h 903"/>
                  <a:gd name="T68" fmla="*/ 35 w 722"/>
                  <a:gd name="T69" fmla="*/ 5 h 903"/>
                  <a:gd name="T70" fmla="*/ 38 w 722"/>
                  <a:gd name="T71" fmla="*/ 5 h 903"/>
                  <a:gd name="T72" fmla="*/ 47 w 722"/>
                  <a:gd name="T73" fmla="*/ 3 h 903"/>
                  <a:gd name="T74" fmla="*/ 57 w 722"/>
                  <a:gd name="T75" fmla="*/ 1 h 903"/>
                  <a:gd name="T76" fmla="*/ 67 w 722"/>
                  <a:gd name="T77" fmla="*/ 0 h 903"/>
                  <a:gd name="T78" fmla="*/ 79 w 722"/>
                  <a:gd name="T79" fmla="*/ 2 h 903"/>
                  <a:gd name="T80" fmla="*/ 88 w 722"/>
                  <a:gd name="T81" fmla="*/ 9 h 903"/>
                  <a:gd name="T82" fmla="*/ 90 w 722"/>
                  <a:gd name="T83" fmla="*/ 27 h 903"/>
                  <a:gd name="T84" fmla="*/ 90 w 722"/>
                  <a:gd name="T85" fmla="*/ 46 h 903"/>
                  <a:gd name="T86" fmla="*/ 89 w 722"/>
                  <a:gd name="T87" fmla="*/ 59 h 903"/>
                  <a:gd name="T88" fmla="*/ 82 w 722"/>
                  <a:gd name="T89" fmla="*/ 70 h 903"/>
                  <a:gd name="T90" fmla="*/ 76 w 722"/>
                  <a:gd name="T91" fmla="*/ 73 h 903"/>
                  <a:gd name="T92" fmla="*/ 70 w 722"/>
                  <a:gd name="T93" fmla="*/ 77 h 903"/>
                  <a:gd name="T94" fmla="*/ 73 w 722"/>
                  <a:gd name="T95" fmla="*/ 27 h 903"/>
                  <a:gd name="T96" fmla="*/ 62 w 722"/>
                  <a:gd name="T97" fmla="*/ 29 h 903"/>
                  <a:gd name="T98" fmla="*/ 45 w 722"/>
                  <a:gd name="T99" fmla="*/ 113 h 90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22"/>
                  <a:gd name="T151" fmla="*/ 0 h 903"/>
                  <a:gd name="T152" fmla="*/ 722 w 722"/>
                  <a:gd name="T153" fmla="*/ 903 h 90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22" h="903">
                    <a:moveTo>
                      <a:pt x="356" y="903"/>
                    </a:moveTo>
                    <a:lnTo>
                      <a:pt x="328" y="903"/>
                    </a:lnTo>
                    <a:lnTo>
                      <a:pt x="332" y="878"/>
                    </a:lnTo>
                    <a:lnTo>
                      <a:pt x="341" y="809"/>
                    </a:lnTo>
                    <a:lnTo>
                      <a:pt x="354" y="710"/>
                    </a:lnTo>
                    <a:lnTo>
                      <a:pt x="371" y="593"/>
                    </a:lnTo>
                    <a:lnTo>
                      <a:pt x="389" y="474"/>
                    </a:lnTo>
                    <a:lnTo>
                      <a:pt x="409" y="362"/>
                    </a:lnTo>
                    <a:lnTo>
                      <a:pt x="428" y="272"/>
                    </a:lnTo>
                    <a:lnTo>
                      <a:pt x="446" y="215"/>
                    </a:lnTo>
                    <a:lnTo>
                      <a:pt x="464" y="207"/>
                    </a:lnTo>
                    <a:lnTo>
                      <a:pt x="485" y="199"/>
                    </a:lnTo>
                    <a:lnTo>
                      <a:pt x="507" y="194"/>
                    </a:lnTo>
                    <a:lnTo>
                      <a:pt x="529" y="189"/>
                    </a:lnTo>
                    <a:lnTo>
                      <a:pt x="551" y="188"/>
                    </a:lnTo>
                    <a:lnTo>
                      <a:pt x="574" y="189"/>
                    </a:lnTo>
                    <a:lnTo>
                      <a:pt x="594" y="194"/>
                    </a:lnTo>
                    <a:lnTo>
                      <a:pt x="615" y="203"/>
                    </a:lnTo>
                    <a:lnTo>
                      <a:pt x="559" y="561"/>
                    </a:lnTo>
                    <a:lnTo>
                      <a:pt x="575" y="555"/>
                    </a:lnTo>
                    <a:lnTo>
                      <a:pt x="592" y="547"/>
                    </a:lnTo>
                    <a:lnTo>
                      <a:pt x="609" y="538"/>
                    </a:lnTo>
                    <a:lnTo>
                      <a:pt x="628" y="527"/>
                    </a:lnTo>
                    <a:lnTo>
                      <a:pt x="644" y="513"/>
                    </a:lnTo>
                    <a:lnTo>
                      <a:pt x="658" y="499"/>
                    </a:lnTo>
                    <a:lnTo>
                      <a:pt x="669" y="483"/>
                    </a:lnTo>
                    <a:lnTo>
                      <a:pt x="676" y="467"/>
                    </a:lnTo>
                    <a:lnTo>
                      <a:pt x="679" y="431"/>
                    </a:lnTo>
                    <a:lnTo>
                      <a:pt x="688" y="348"/>
                    </a:lnTo>
                    <a:lnTo>
                      <a:pt x="696" y="258"/>
                    </a:lnTo>
                    <a:lnTo>
                      <a:pt x="699" y="197"/>
                    </a:lnTo>
                    <a:lnTo>
                      <a:pt x="698" y="180"/>
                    </a:lnTo>
                    <a:lnTo>
                      <a:pt x="696" y="160"/>
                    </a:lnTo>
                    <a:lnTo>
                      <a:pt x="691" y="139"/>
                    </a:lnTo>
                    <a:lnTo>
                      <a:pt x="685" y="119"/>
                    </a:lnTo>
                    <a:lnTo>
                      <a:pt x="677" y="98"/>
                    </a:lnTo>
                    <a:lnTo>
                      <a:pt x="667" y="77"/>
                    </a:lnTo>
                    <a:lnTo>
                      <a:pt x="653" y="60"/>
                    </a:lnTo>
                    <a:lnTo>
                      <a:pt x="637" y="44"/>
                    </a:lnTo>
                    <a:lnTo>
                      <a:pt x="609" y="38"/>
                    </a:lnTo>
                    <a:lnTo>
                      <a:pt x="580" y="33"/>
                    </a:lnTo>
                    <a:lnTo>
                      <a:pt x="553" y="31"/>
                    </a:lnTo>
                    <a:lnTo>
                      <a:pt x="525" y="30"/>
                    </a:lnTo>
                    <a:lnTo>
                      <a:pt x="498" y="30"/>
                    </a:lnTo>
                    <a:lnTo>
                      <a:pt x="470" y="31"/>
                    </a:lnTo>
                    <a:lnTo>
                      <a:pt x="441" y="35"/>
                    </a:lnTo>
                    <a:lnTo>
                      <a:pt x="415" y="38"/>
                    </a:lnTo>
                    <a:lnTo>
                      <a:pt x="387" y="44"/>
                    </a:lnTo>
                    <a:lnTo>
                      <a:pt x="360" y="50"/>
                    </a:lnTo>
                    <a:lnTo>
                      <a:pt x="333" y="58"/>
                    </a:lnTo>
                    <a:lnTo>
                      <a:pt x="307" y="66"/>
                    </a:lnTo>
                    <a:lnTo>
                      <a:pt x="281" y="75"/>
                    </a:lnTo>
                    <a:lnTo>
                      <a:pt x="256" y="84"/>
                    </a:lnTo>
                    <a:lnTo>
                      <a:pt x="230" y="94"/>
                    </a:lnTo>
                    <a:lnTo>
                      <a:pt x="206" y="106"/>
                    </a:lnTo>
                    <a:lnTo>
                      <a:pt x="170" y="126"/>
                    </a:lnTo>
                    <a:lnTo>
                      <a:pt x="143" y="146"/>
                    </a:lnTo>
                    <a:lnTo>
                      <a:pt x="123" y="167"/>
                    </a:lnTo>
                    <a:lnTo>
                      <a:pt x="109" y="189"/>
                    </a:lnTo>
                    <a:lnTo>
                      <a:pt x="99" y="211"/>
                    </a:lnTo>
                    <a:lnTo>
                      <a:pt x="91" y="235"/>
                    </a:lnTo>
                    <a:lnTo>
                      <a:pt x="83" y="259"/>
                    </a:lnTo>
                    <a:lnTo>
                      <a:pt x="73" y="285"/>
                    </a:lnTo>
                    <a:lnTo>
                      <a:pt x="45" y="465"/>
                    </a:lnTo>
                    <a:lnTo>
                      <a:pt x="46" y="491"/>
                    </a:lnTo>
                    <a:lnTo>
                      <a:pt x="48" y="516"/>
                    </a:lnTo>
                    <a:lnTo>
                      <a:pt x="52" y="541"/>
                    </a:lnTo>
                    <a:lnTo>
                      <a:pt x="56" y="566"/>
                    </a:lnTo>
                    <a:lnTo>
                      <a:pt x="64" y="588"/>
                    </a:lnTo>
                    <a:lnTo>
                      <a:pt x="76" y="608"/>
                    </a:lnTo>
                    <a:lnTo>
                      <a:pt x="91" y="627"/>
                    </a:lnTo>
                    <a:lnTo>
                      <a:pt x="111" y="641"/>
                    </a:lnTo>
                    <a:lnTo>
                      <a:pt x="128" y="647"/>
                    </a:lnTo>
                    <a:lnTo>
                      <a:pt x="144" y="653"/>
                    </a:lnTo>
                    <a:lnTo>
                      <a:pt x="160" y="658"/>
                    </a:lnTo>
                    <a:lnTo>
                      <a:pt x="174" y="661"/>
                    </a:lnTo>
                    <a:lnTo>
                      <a:pt x="188" y="665"/>
                    </a:lnTo>
                    <a:lnTo>
                      <a:pt x="202" y="667"/>
                    </a:lnTo>
                    <a:lnTo>
                      <a:pt x="214" y="668"/>
                    </a:lnTo>
                    <a:lnTo>
                      <a:pt x="227" y="668"/>
                    </a:lnTo>
                    <a:lnTo>
                      <a:pt x="238" y="668"/>
                    </a:lnTo>
                    <a:lnTo>
                      <a:pt x="251" y="668"/>
                    </a:lnTo>
                    <a:lnTo>
                      <a:pt x="263" y="667"/>
                    </a:lnTo>
                    <a:lnTo>
                      <a:pt x="275" y="665"/>
                    </a:lnTo>
                    <a:lnTo>
                      <a:pt x="288" y="662"/>
                    </a:lnTo>
                    <a:lnTo>
                      <a:pt x="301" y="659"/>
                    </a:lnTo>
                    <a:lnTo>
                      <a:pt x="314" y="656"/>
                    </a:lnTo>
                    <a:lnTo>
                      <a:pt x="329" y="652"/>
                    </a:lnTo>
                    <a:lnTo>
                      <a:pt x="333" y="657"/>
                    </a:lnTo>
                    <a:lnTo>
                      <a:pt x="333" y="664"/>
                    </a:lnTo>
                    <a:lnTo>
                      <a:pt x="331" y="672"/>
                    </a:lnTo>
                    <a:lnTo>
                      <a:pt x="329" y="677"/>
                    </a:lnTo>
                    <a:lnTo>
                      <a:pt x="316" y="682"/>
                    </a:lnTo>
                    <a:lnTo>
                      <a:pt x="302" y="686"/>
                    </a:lnTo>
                    <a:lnTo>
                      <a:pt x="289" y="690"/>
                    </a:lnTo>
                    <a:lnTo>
                      <a:pt x="276" y="692"/>
                    </a:lnTo>
                    <a:lnTo>
                      <a:pt x="264" y="695"/>
                    </a:lnTo>
                    <a:lnTo>
                      <a:pt x="251" y="697"/>
                    </a:lnTo>
                    <a:lnTo>
                      <a:pt x="238" y="699"/>
                    </a:lnTo>
                    <a:lnTo>
                      <a:pt x="226" y="699"/>
                    </a:lnTo>
                    <a:lnTo>
                      <a:pt x="213" y="700"/>
                    </a:lnTo>
                    <a:lnTo>
                      <a:pt x="202" y="700"/>
                    </a:lnTo>
                    <a:lnTo>
                      <a:pt x="189" y="699"/>
                    </a:lnTo>
                    <a:lnTo>
                      <a:pt x="176" y="698"/>
                    </a:lnTo>
                    <a:lnTo>
                      <a:pt x="164" y="696"/>
                    </a:lnTo>
                    <a:lnTo>
                      <a:pt x="150" y="694"/>
                    </a:lnTo>
                    <a:lnTo>
                      <a:pt x="137" y="690"/>
                    </a:lnTo>
                    <a:lnTo>
                      <a:pt x="123" y="687"/>
                    </a:lnTo>
                    <a:lnTo>
                      <a:pt x="106" y="680"/>
                    </a:lnTo>
                    <a:lnTo>
                      <a:pt x="88" y="672"/>
                    </a:lnTo>
                    <a:lnTo>
                      <a:pt x="71" y="661"/>
                    </a:lnTo>
                    <a:lnTo>
                      <a:pt x="55" y="650"/>
                    </a:lnTo>
                    <a:lnTo>
                      <a:pt x="40" y="636"/>
                    </a:lnTo>
                    <a:lnTo>
                      <a:pt x="28" y="621"/>
                    </a:lnTo>
                    <a:lnTo>
                      <a:pt x="18" y="605"/>
                    </a:lnTo>
                    <a:lnTo>
                      <a:pt x="10" y="586"/>
                    </a:lnTo>
                    <a:lnTo>
                      <a:pt x="2" y="531"/>
                    </a:lnTo>
                    <a:lnTo>
                      <a:pt x="0" y="476"/>
                    </a:lnTo>
                    <a:lnTo>
                      <a:pt x="1" y="421"/>
                    </a:lnTo>
                    <a:lnTo>
                      <a:pt x="7" y="365"/>
                    </a:lnTo>
                    <a:lnTo>
                      <a:pt x="16" y="311"/>
                    </a:lnTo>
                    <a:lnTo>
                      <a:pt x="29" y="258"/>
                    </a:lnTo>
                    <a:lnTo>
                      <a:pt x="44" y="206"/>
                    </a:lnTo>
                    <a:lnTo>
                      <a:pt x="62" y="157"/>
                    </a:lnTo>
                    <a:lnTo>
                      <a:pt x="71" y="142"/>
                    </a:lnTo>
                    <a:lnTo>
                      <a:pt x="81" y="129"/>
                    </a:lnTo>
                    <a:lnTo>
                      <a:pt x="90" y="118"/>
                    </a:lnTo>
                    <a:lnTo>
                      <a:pt x="99" y="107"/>
                    </a:lnTo>
                    <a:lnTo>
                      <a:pt x="109" y="99"/>
                    </a:lnTo>
                    <a:lnTo>
                      <a:pt x="120" y="91"/>
                    </a:lnTo>
                    <a:lnTo>
                      <a:pt x="131" y="84"/>
                    </a:lnTo>
                    <a:lnTo>
                      <a:pt x="143" y="78"/>
                    </a:lnTo>
                    <a:lnTo>
                      <a:pt x="155" y="73"/>
                    </a:lnTo>
                    <a:lnTo>
                      <a:pt x="169" y="68"/>
                    </a:lnTo>
                    <a:lnTo>
                      <a:pt x="183" y="63"/>
                    </a:lnTo>
                    <a:lnTo>
                      <a:pt x="199" y="59"/>
                    </a:lnTo>
                    <a:lnTo>
                      <a:pt x="215" y="54"/>
                    </a:lnTo>
                    <a:lnTo>
                      <a:pt x="233" y="50"/>
                    </a:lnTo>
                    <a:lnTo>
                      <a:pt x="252" y="45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1" y="38"/>
                    </a:lnTo>
                    <a:lnTo>
                      <a:pt x="290" y="36"/>
                    </a:lnTo>
                    <a:lnTo>
                      <a:pt x="303" y="33"/>
                    </a:lnTo>
                    <a:lnTo>
                      <a:pt x="319" y="30"/>
                    </a:lnTo>
                    <a:lnTo>
                      <a:pt x="336" y="26"/>
                    </a:lnTo>
                    <a:lnTo>
                      <a:pt x="355" y="23"/>
                    </a:lnTo>
                    <a:lnTo>
                      <a:pt x="375" y="20"/>
                    </a:lnTo>
                    <a:lnTo>
                      <a:pt x="397" y="16"/>
                    </a:lnTo>
                    <a:lnTo>
                      <a:pt x="418" y="13"/>
                    </a:lnTo>
                    <a:lnTo>
                      <a:pt x="440" y="9"/>
                    </a:lnTo>
                    <a:lnTo>
                      <a:pt x="461" y="6"/>
                    </a:lnTo>
                    <a:lnTo>
                      <a:pt x="481" y="3"/>
                    </a:lnTo>
                    <a:lnTo>
                      <a:pt x="500" y="1"/>
                    </a:lnTo>
                    <a:lnTo>
                      <a:pt x="516" y="0"/>
                    </a:lnTo>
                    <a:lnTo>
                      <a:pt x="531" y="0"/>
                    </a:lnTo>
                    <a:lnTo>
                      <a:pt x="556" y="0"/>
                    </a:lnTo>
                    <a:lnTo>
                      <a:pt x="582" y="2"/>
                    </a:lnTo>
                    <a:lnTo>
                      <a:pt x="606" y="7"/>
                    </a:lnTo>
                    <a:lnTo>
                      <a:pt x="629" y="13"/>
                    </a:lnTo>
                    <a:lnTo>
                      <a:pt x="650" y="22"/>
                    </a:lnTo>
                    <a:lnTo>
                      <a:pt x="668" y="33"/>
                    </a:lnTo>
                    <a:lnTo>
                      <a:pt x="685" y="50"/>
                    </a:lnTo>
                    <a:lnTo>
                      <a:pt x="699" y="69"/>
                    </a:lnTo>
                    <a:lnTo>
                      <a:pt x="711" y="98"/>
                    </a:lnTo>
                    <a:lnTo>
                      <a:pt x="718" y="131"/>
                    </a:lnTo>
                    <a:lnTo>
                      <a:pt x="721" y="169"/>
                    </a:lnTo>
                    <a:lnTo>
                      <a:pt x="722" y="209"/>
                    </a:lnTo>
                    <a:lnTo>
                      <a:pt x="722" y="249"/>
                    </a:lnTo>
                    <a:lnTo>
                      <a:pt x="720" y="289"/>
                    </a:lnTo>
                    <a:lnTo>
                      <a:pt x="719" y="327"/>
                    </a:lnTo>
                    <a:lnTo>
                      <a:pt x="719" y="362"/>
                    </a:lnTo>
                    <a:lnTo>
                      <a:pt x="716" y="391"/>
                    </a:lnTo>
                    <a:lnTo>
                      <a:pt x="715" y="417"/>
                    </a:lnTo>
                    <a:lnTo>
                      <a:pt x="713" y="445"/>
                    </a:lnTo>
                    <a:lnTo>
                      <a:pt x="708" y="470"/>
                    </a:lnTo>
                    <a:lnTo>
                      <a:pt x="700" y="494"/>
                    </a:lnTo>
                    <a:lnTo>
                      <a:pt x="689" y="516"/>
                    </a:lnTo>
                    <a:lnTo>
                      <a:pt x="673" y="537"/>
                    </a:lnTo>
                    <a:lnTo>
                      <a:pt x="650" y="555"/>
                    </a:lnTo>
                    <a:lnTo>
                      <a:pt x="638" y="562"/>
                    </a:lnTo>
                    <a:lnTo>
                      <a:pt x="625" y="570"/>
                    </a:lnTo>
                    <a:lnTo>
                      <a:pt x="614" y="577"/>
                    </a:lnTo>
                    <a:lnTo>
                      <a:pt x="602" y="584"/>
                    </a:lnTo>
                    <a:lnTo>
                      <a:pt x="590" y="592"/>
                    </a:lnTo>
                    <a:lnTo>
                      <a:pt x="578" y="598"/>
                    </a:lnTo>
                    <a:lnTo>
                      <a:pt x="565" y="604"/>
                    </a:lnTo>
                    <a:lnTo>
                      <a:pt x="553" y="609"/>
                    </a:lnTo>
                    <a:lnTo>
                      <a:pt x="503" y="903"/>
                    </a:lnTo>
                    <a:lnTo>
                      <a:pt x="478" y="903"/>
                    </a:lnTo>
                    <a:lnTo>
                      <a:pt x="589" y="215"/>
                    </a:lnTo>
                    <a:lnTo>
                      <a:pt x="577" y="213"/>
                    </a:lnTo>
                    <a:lnTo>
                      <a:pt x="561" y="213"/>
                    </a:lnTo>
                    <a:lnTo>
                      <a:pt x="542" y="215"/>
                    </a:lnTo>
                    <a:lnTo>
                      <a:pt x="522" y="219"/>
                    </a:lnTo>
                    <a:lnTo>
                      <a:pt x="500" y="225"/>
                    </a:lnTo>
                    <a:lnTo>
                      <a:pt x="481" y="230"/>
                    </a:lnTo>
                    <a:lnTo>
                      <a:pt x="465" y="235"/>
                    </a:lnTo>
                    <a:lnTo>
                      <a:pt x="454" y="241"/>
                    </a:lnTo>
                    <a:lnTo>
                      <a:pt x="356" y="9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7" name="Freeform 100"/>
              <p:cNvSpPr>
                <a:spLocks/>
              </p:cNvSpPr>
              <p:nvPr/>
            </p:nvSpPr>
            <p:spPr bwMode="auto">
              <a:xfrm>
                <a:off x="3162" y="3260"/>
                <a:ext cx="214" cy="263"/>
              </a:xfrm>
              <a:custGeom>
                <a:avLst/>
                <a:gdLst>
                  <a:gd name="T0" fmla="*/ 51 w 428"/>
                  <a:gd name="T1" fmla="*/ 1 h 526"/>
                  <a:gd name="T2" fmla="*/ 46 w 428"/>
                  <a:gd name="T3" fmla="*/ 2 h 526"/>
                  <a:gd name="T4" fmla="*/ 42 w 428"/>
                  <a:gd name="T5" fmla="*/ 3 h 526"/>
                  <a:gd name="T6" fmla="*/ 37 w 428"/>
                  <a:gd name="T7" fmla="*/ 5 h 526"/>
                  <a:gd name="T8" fmla="*/ 33 w 428"/>
                  <a:gd name="T9" fmla="*/ 6 h 526"/>
                  <a:gd name="T10" fmla="*/ 28 w 428"/>
                  <a:gd name="T11" fmla="*/ 8 h 526"/>
                  <a:gd name="T12" fmla="*/ 24 w 428"/>
                  <a:gd name="T13" fmla="*/ 9 h 526"/>
                  <a:gd name="T14" fmla="*/ 20 w 428"/>
                  <a:gd name="T15" fmla="*/ 11 h 526"/>
                  <a:gd name="T16" fmla="*/ 14 w 428"/>
                  <a:gd name="T17" fmla="*/ 14 h 526"/>
                  <a:gd name="T18" fmla="*/ 10 w 428"/>
                  <a:gd name="T19" fmla="*/ 21 h 526"/>
                  <a:gd name="T20" fmla="*/ 7 w 428"/>
                  <a:gd name="T21" fmla="*/ 28 h 526"/>
                  <a:gd name="T22" fmla="*/ 6 w 428"/>
                  <a:gd name="T23" fmla="*/ 36 h 526"/>
                  <a:gd name="T24" fmla="*/ 5 w 428"/>
                  <a:gd name="T25" fmla="*/ 66 h 526"/>
                  <a:gd name="T26" fmla="*/ 3 w 428"/>
                  <a:gd name="T27" fmla="*/ 66 h 526"/>
                  <a:gd name="T28" fmla="*/ 2 w 428"/>
                  <a:gd name="T29" fmla="*/ 66 h 526"/>
                  <a:gd name="T30" fmla="*/ 1 w 428"/>
                  <a:gd name="T31" fmla="*/ 65 h 526"/>
                  <a:gd name="T32" fmla="*/ 1 w 428"/>
                  <a:gd name="T33" fmla="*/ 65 h 526"/>
                  <a:gd name="T34" fmla="*/ 0 w 428"/>
                  <a:gd name="T35" fmla="*/ 51 h 526"/>
                  <a:gd name="T36" fmla="*/ 1 w 428"/>
                  <a:gd name="T37" fmla="*/ 38 h 526"/>
                  <a:gd name="T38" fmla="*/ 3 w 428"/>
                  <a:gd name="T39" fmla="*/ 25 h 526"/>
                  <a:gd name="T40" fmla="*/ 10 w 428"/>
                  <a:gd name="T41" fmla="*/ 14 h 526"/>
                  <a:gd name="T42" fmla="*/ 13 w 428"/>
                  <a:gd name="T43" fmla="*/ 11 h 526"/>
                  <a:gd name="T44" fmla="*/ 18 w 428"/>
                  <a:gd name="T45" fmla="*/ 9 h 526"/>
                  <a:gd name="T46" fmla="*/ 23 w 428"/>
                  <a:gd name="T47" fmla="*/ 7 h 526"/>
                  <a:gd name="T48" fmla="*/ 27 w 428"/>
                  <a:gd name="T49" fmla="*/ 6 h 526"/>
                  <a:gd name="T50" fmla="*/ 31 w 428"/>
                  <a:gd name="T51" fmla="*/ 4 h 526"/>
                  <a:gd name="T52" fmla="*/ 37 w 428"/>
                  <a:gd name="T53" fmla="*/ 3 h 526"/>
                  <a:gd name="T54" fmla="*/ 42 w 428"/>
                  <a:gd name="T55" fmla="*/ 2 h 526"/>
                  <a:gd name="T56" fmla="*/ 46 w 428"/>
                  <a:gd name="T57" fmla="*/ 1 h 526"/>
                  <a:gd name="T58" fmla="*/ 48 w 428"/>
                  <a:gd name="T59" fmla="*/ 1 h 526"/>
                  <a:gd name="T60" fmla="*/ 50 w 428"/>
                  <a:gd name="T61" fmla="*/ 1 h 526"/>
                  <a:gd name="T62" fmla="*/ 52 w 428"/>
                  <a:gd name="T63" fmla="*/ 1 h 526"/>
                  <a:gd name="T64" fmla="*/ 54 w 428"/>
                  <a:gd name="T65" fmla="*/ 0 h 52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8"/>
                  <a:gd name="T100" fmla="*/ 0 h 526"/>
                  <a:gd name="T101" fmla="*/ 428 w 428"/>
                  <a:gd name="T102" fmla="*/ 526 h 52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8" h="526">
                    <a:moveTo>
                      <a:pt x="428" y="0"/>
                    </a:moveTo>
                    <a:lnTo>
                      <a:pt x="407" y="5"/>
                    </a:lnTo>
                    <a:lnTo>
                      <a:pt x="388" y="11"/>
                    </a:lnTo>
                    <a:lnTo>
                      <a:pt x="368" y="17"/>
                    </a:lnTo>
                    <a:lnTo>
                      <a:pt x="349" y="23"/>
                    </a:lnTo>
                    <a:lnTo>
                      <a:pt x="330" y="28"/>
                    </a:lnTo>
                    <a:lnTo>
                      <a:pt x="312" y="34"/>
                    </a:lnTo>
                    <a:lnTo>
                      <a:pt x="295" y="41"/>
                    </a:lnTo>
                    <a:lnTo>
                      <a:pt x="276" y="47"/>
                    </a:lnTo>
                    <a:lnTo>
                      <a:pt x="259" y="53"/>
                    </a:lnTo>
                    <a:lnTo>
                      <a:pt x="242" y="60"/>
                    </a:lnTo>
                    <a:lnTo>
                      <a:pt x="225" y="65"/>
                    </a:lnTo>
                    <a:lnTo>
                      <a:pt x="208" y="71"/>
                    </a:lnTo>
                    <a:lnTo>
                      <a:pt x="191" y="78"/>
                    </a:lnTo>
                    <a:lnTo>
                      <a:pt x="175" y="84"/>
                    </a:lnTo>
                    <a:lnTo>
                      <a:pt x="157" y="91"/>
                    </a:lnTo>
                    <a:lnTo>
                      <a:pt x="141" y="96"/>
                    </a:lnTo>
                    <a:lnTo>
                      <a:pt x="115" y="116"/>
                    </a:lnTo>
                    <a:lnTo>
                      <a:pt x="94" y="140"/>
                    </a:lnTo>
                    <a:lnTo>
                      <a:pt x="78" y="167"/>
                    </a:lnTo>
                    <a:lnTo>
                      <a:pt x="66" y="197"/>
                    </a:lnTo>
                    <a:lnTo>
                      <a:pt x="57" y="228"/>
                    </a:lnTo>
                    <a:lnTo>
                      <a:pt x="50" y="260"/>
                    </a:lnTo>
                    <a:lnTo>
                      <a:pt x="45" y="292"/>
                    </a:lnTo>
                    <a:lnTo>
                      <a:pt x="39" y="323"/>
                    </a:lnTo>
                    <a:lnTo>
                      <a:pt x="35" y="525"/>
                    </a:lnTo>
                    <a:lnTo>
                      <a:pt x="32" y="526"/>
                    </a:lnTo>
                    <a:lnTo>
                      <a:pt x="27" y="526"/>
                    </a:lnTo>
                    <a:lnTo>
                      <a:pt x="22" y="525"/>
                    </a:lnTo>
                    <a:lnTo>
                      <a:pt x="16" y="524"/>
                    </a:lnTo>
                    <a:lnTo>
                      <a:pt x="10" y="522"/>
                    </a:lnTo>
                    <a:lnTo>
                      <a:pt x="5" y="520"/>
                    </a:lnTo>
                    <a:lnTo>
                      <a:pt x="2" y="518"/>
                    </a:lnTo>
                    <a:lnTo>
                      <a:pt x="1" y="518"/>
                    </a:lnTo>
                    <a:lnTo>
                      <a:pt x="0" y="465"/>
                    </a:lnTo>
                    <a:lnTo>
                      <a:pt x="0" y="412"/>
                    </a:lnTo>
                    <a:lnTo>
                      <a:pt x="2" y="358"/>
                    </a:lnTo>
                    <a:lnTo>
                      <a:pt x="7" y="306"/>
                    </a:lnTo>
                    <a:lnTo>
                      <a:pt x="16" y="254"/>
                    </a:lnTo>
                    <a:lnTo>
                      <a:pt x="30" y="205"/>
                    </a:lnTo>
                    <a:lnTo>
                      <a:pt x="49" y="159"/>
                    </a:lnTo>
                    <a:lnTo>
                      <a:pt x="76" y="115"/>
                    </a:lnTo>
                    <a:lnTo>
                      <a:pt x="92" y="105"/>
                    </a:lnTo>
                    <a:lnTo>
                      <a:pt x="109" y="94"/>
                    </a:lnTo>
                    <a:lnTo>
                      <a:pt x="126" y="85"/>
                    </a:lnTo>
                    <a:lnTo>
                      <a:pt x="144" y="77"/>
                    </a:lnTo>
                    <a:lnTo>
                      <a:pt x="161" y="69"/>
                    </a:lnTo>
                    <a:lnTo>
                      <a:pt x="179" y="61"/>
                    </a:lnTo>
                    <a:lnTo>
                      <a:pt x="198" y="54"/>
                    </a:lnTo>
                    <a:lnTo>
                      <a:pt x="216" y="48"/>
                    </a:lnTo>
                    <a:lnTo>
                      <a:pt x="235" y="41"/>
                    </a:lnTo>
                    <a:lnTo>
                      <a:pt x="253" y="37"/>
                    </a:lnTo>
                    <a:lnTo>
                      <a:pt x="272" y="31"/>
                    </a:lnTo>
                    <a:lnTo>
                      <a:pt x="291" y="25"/>
                    </a:lnTo>
                    <a:lnTo>
                      <a:pt x="310" y="20"/>
                    </a:lnTo>
                    <a:lnTo>
                      <a:pt x="329" y="16"/>
                    </a:lnTo>
                    <a:lnTo>
                      <a:pt x="348" y="11"/>
                    </a:lnTo>
                    <a:lnTo>
                      <a:pt x="367" y="7"/>
                    </a:lnTo>
                    <a:lnTo>
                      <a:pt x="375" y="5"/>
                    </a:lnTo>
                    <a:lnTo>
                      <a:pt x="382" y="4"/>
                    </a:lnTo>
                    <a:lnTo>
                      <a:pt x="390" y="3"/>
                    </a:lnTo>
                    <a:lnTo>
                      <a:pt x="398" y="3"/>
                    </a:lnTo>
                    <a:lnTo>
                      <a:pt x="405" y="2"/>
                    </a:lnTo>
                    <a:lnTo>
                      <a:pt x="413" y="1"/>
                    </a:lnTo>
                    <a:lnTo>
                      <a:pt x="420" y="1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8" name="Freeform 101"/>
              <p:cNvSpPr>
                <a:spLocks/>
              </p:cNvSpPr>
              <p:nvPr/>
            </p:nvSpPr>
            <p:spPr bwMode="auto">
              <a:xfrm>
                <a:off x="3293" y="3347"/>
                <a:ext cx="64" cy="331"/>
              </a:xfrm>
              <a:custGeom>
                <a:avLst/>
                <a:gdLst>
                  <a:gd name="T0" fmla="*/ 0 w 128"/>
                  <a:gd name="T1" fmla="*/ 83 h 661"/>
                  <a:gd name="T2" fmla="*/ 9 w 128"/>
                  <a:gd name="T3" fmla="*/ 27 h 661"/>
                  <a:gd name="T4" fmla="*/ 14 w 128"/>
                  <a:gd name="T5" fmla="*/ 1 h 661"/>
                  <a:gd name="T6" fmla="*/ 14 w 128"/>
                  <a:gd name="T7" fmla="*/ 1 h 661"/>
                  <a:gd name="T8" fmla="*/ 14 w 128"/>
                  <a:gd name="T9" fmla="*/ 0 h 661"/>
                  <a:gd name="T10" fmla="*/ 15 w 128"/>
                  <a:gd name="T11" fmla="*/ 0 h 661"/>
                  <a:gd name="T12" fmla="*/ 16 w 128"/>
                  <a:gd name="T13" fmla="*/ 0 h 661"/>
                  <a:gd name="T14" fmla="*/ 11 w 128"/>
                  <a:gd name="T15" fmla="*/ 28 h 661"/>
                  <a:gd name="T16" fmla="*/ 2 w 128"/>
                  <a:gd name="T17" fmla="*/ 83 h 661"/>
                  <a:gd name="T18" fmla="*/ 0 w 128"/>
                  <a:gd name="T19" fmla="*/ 83 h 6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661"/>
                  <a:gd name="T32" fmla="*/ 128 w 128"/>
                  <a:gd name="T33" fmla="*/ 661 h 6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661">
                    <a:moveTo>
                      <a:pt x="0" y="661"/>
                    </a:moveTo>
                    <a:lnTo>
                      <a:pt x="74" y="215"/>
                    </a:lnTo>
                    <a:lnTo>
                      <a:pt x="113" y="6"/>
                    </a:lnTo>
                    <a:lnTo>
                      <a:pt x="114" y="1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92" y="222"/>
                    </a:lnTo>
                    <a:lnTo>
                      <a:pt x="20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89" name="Freeform 102"/>
              <p:cNvSpPr>
                <a:spLocks/>
              </p:cNvSpPr>
              <p:nvPr/>
            </p:nvSpPr>
            <p:spPr bwMode="auto">
              <a:xfrm>
                <a:off x="2649" y="2775"/>
                <a:ext cx="44" cy="198"/>
              </a:xfrm>
              <a:custGeom>
                <a:avLst/>
                <a:gdLst>
                  <a:gd name="T0" fmla="*/ 11 w 88"/>
                  <a:gd name="T1" fmla="*/ 50 h 395"/>
                  <a:gd name="T2" fmla="*/ 10 w 88"/>
                  <a:gd name="T3" fmla="*/ 0 h 395"/>
                  <a:gd name="T4" fmla="*/ 0 w 88"/>
                  <a:gd name="T5" fmla="*/ 1 h 395"/>
                  <a:gd name="T6" fmla="*/ 1 w 88"/>
                  <a:gd name="T7" fmla="*/ 50 h 395"/>
                  <a:gd name="T8" fmla="*/ 11 w 88"/>
                  <a:gd name="T9" fmla="*/ 50 h 3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395"/>
                  <a:gd name="T17" fmla="*/ 88 w 88"/>
                  <a:gd name="T18" fmla="*/ 395 h 3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395">
                    <a:moveTo>
                      <a:pt x="88" y="394"/>
                    </a:moveTo>
                    <a:lnTo>
                      <a:pt x="79" y="0"/>
                    </a:lnTo>
                    <a:lnTo>
                      <a:pt x="0" y="1"/>
                    </a:lnTo>
                    <a:lnTo>
                      <a:pt x="9" y="395"/>
                    </a:lnTo>
                    <a:lnTo>
                      <a:pt x="88" y="394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90" name="Freeform 103"/>
              <p:cNvSpPr>
                <a:spLocks/>
              </p:cNvSpPr>
              <p:nvPr/>
            </p:nvSpPr>
            <p:spPr bwMode="auto">
              <a:xfrm>
                <a:off x="2705" y="2698"/>
                <a:ext cx="45" cy="273"/>
              </a:xfrm>
              <a:custGeom>
                <a:avLst/>
                <a:gdLst>
                  <a:gd name="T0" fmla="*/ 11 w 90"/>
                  <a:gd name="T1" fmla="*/ 68 h 545"/>
                  <a:gd name="T2" fmla="*/ 10 w 90"/>
                  <a:gd name="T3" fmla="*/ 0 h 545"/>
                  <a:gd name="T4" fmla="*/ 0 w 90"/>
                  <a:gd name="T5" fmla="*/ 1 h 545"/>
                  <a:gd name="T6" fmla="*/ 1 w 90"/>
                  <a:gd name="T7" fmla="*/ 69 h 545"/>
                  <a:gd name="T8" fmla="*/ 11 w 90"/>
                  <a:gd name="T9" fmla="*/ 68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545"/>
                  <a:gd name="T17" fmla="*/ 90 w 90"/>
                  <a:gd name="T18" fmla="*/ 545 h 5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545">
                    <a:moveTo>
                      <a:pt x="90" y="543"/>
                    </a:moveTo>
                    <a:lnTo>
                      <a:pt x="80" y="0"/>
                    </a:lnTo>
                    <a:lnTo>
                      <a:pt x="0" y="2"/>
                    </a:lnTo>
                    <a:lnTo>
                      <a:pt x="9" y="545"/>
                    </a:lnTo>
                    <a:lnTo>
                      <a:pt x="90" y="543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91" name="Freeform 104"/>
              <p:cNvSpPr>
                <a:spLocks/>
              </p:cNvSpPr>
              <p:nvPr/>
            </p:nvSpPr>
            <p:spPr bwMode="auto">
              <a:xfrm>
                <a:off x="2760" y="2743"/>
                <a:ext cx="45" cy="225"/>
              </a:xfrm>
              <a:custGeom>
                <a:avLst/>
                <a:gdLst>
                  <a:gd name="T0" fmla="*/ 11 w 90"/>
                  <a:gd name="T1" fmla="*/ 56 h 450"/>
                  <a:gd name="T2" fmla="*/ 10 w 90"/>
                  <a:gd name="T3" fmla="*/ 0 h 450"/>
                  <a:gd name="T4" fmla="*/ 0 w 90"/>
                  <a:gd name="T5" fmla="*/ 1 h 450"/>
                  <a:gd name="T6" fmla="*/ 1 w 90"/>
                  <a:gd name="T7" fmla="*/ 56 h 450"/>
                  <a:gd name="T8" fmla="*/ 11 w 90"/>
                  <a:gd name="T9" fmla="*/ 56 h 4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450"/>
                  <a:gd name="T17" fmla="*/ 90 w 90"/>
                  <a:gd name="T18" fmla="*/ 450 h 4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450">
                    <a:moveTo>
                      <a:pt x="90" y="448"/>
                    </a:moveTo>
                    <a:lnTo>
                      <a:pt x="79" y="0"/>
                    </a:lnTo>
                    <a:lnTo>
                      <a:pt x="0" y="3"/>
                    </a:lnTo>
                    <a:lnTo>
                      <a:pt x="9" y="450"/>
                    </a:lnTo>
                    <a:lnTo>
                      <a:pt x="90" y="448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</p:grpSp>
        <p:grpSp>
          <p:nvGrpSpPr>
            <p:cNvPr id="7180" name="Group 105"/>
            <p:cNvGrpSpPr>
              <a:grpSpLocks/>
            </p:cNvGrpSpPr>
            <p:nvPr/>
          </p:nvGrpSpPr>
          <p:grpSpPr bwMode="auto">
            <a:xfrm flipH="1">
              <a:off x="1367" y="1330"/>
              <a:ext cx="736" cy="737"/>
              <a:chOff x="1950" y="2534"/>
              <a:chExt cx="1547" cy="1277"/>
            </a:xfrm>
          </p:grpSpPr>
          <p:sp>
            <p:nvSpPr>
              <p:cNvPr id="7224" name="AutoShape 106"/>
              <p:cNvSpPr>
                <a:spLocks noChangeAspect="1" noChangeArrowheads="1" noTextEdit="1"/>
              </p:cNvSpPr>
              <p:nvPr/>
            </p:nvSpPr>
            <p:spPr bwMode="auto">
              <a:xfrm>
                <a:off x="1950" y="2537"/>
                <a:ext cx="1440" cy="1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5" name="AutoShape 107"/>
              <p:cNvSpPr>
                <a:spLocks noChangeAspect="1" noChangeArrowheads="1" noTextEdit="1"/>
              </p:cNvSpPr>
              <p:nvPr/>
            </p:nvSpPr>
            <p:spPr bwMode="auto">
              <a:xfrm>
                <a:off x="2366" y="2534"/>
                <a:ext cx="1131" cy="1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6" name="Freeform 108"/>
              <p:cNvSpPr>
                <a:spLocks/>
              </p:cNvSpPr>
              <p:nvPr/>
            </p:nvSpPr>
            <p:spPr bwMode="auto">
              <a:xfrm>
                <a:off x="2145" y="3062"/>
                <a:ext cx="921" cy="399"/>
              </a:xfrm>
              <a:custGeom>
                <a:avLst/>
                <a:gdLst>
                  <a:gd name="T0" fmla="*/ 0 w 921"/>
                  <a:gd name="T1" fmla="*/ 190 h 399"/>
                  <a:gd name="T2" fmla="*/ 522 w 921"/>
                  <a:gd name="T3" fmla="*/ 399 h 399"/>
                  <a:gd name="T4" fmla="*/ 913 w 921"/>
                  <a:gd name="T5" fmla="*/ 251 h 399"/>
                  <a:gd name="T6" fmla="*/ 921 w 921"/>
                  <a:gd name="T7" fmla="*/ 85 h 399"/>
                  <a:gd name="T8" fmla="*/ 680 w 921"/>
                  <a:gd name="T9" fmla="*/ 0 h 399"/>
                  <a:gd name="T10" fmla="*/ 0 w 921"/>
                  <a:gd name="T11" fmla="*/ 190 h 3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21"/>
                  <a:gd name="T19" fmla="*/ 0 h 399"/>
                  <a:gd name="T20" fmla="*/ 921 w 921"/>
                  <a:gd name="T21" fmla="*/ 399 h 3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21" h="399">
                    <a:moveTo>
                      <a:pt x="0" y="190"/>
                    </a:moveTo>
                    <a:lnTo>
                      <a:pt x="522" y="399"/>
                    </a:lnTo>
                    <a:lnTo>
                      <a:pt x="913" y="251"/>
                    </a:lnTo>
                    <a:lnTo>
                      <a:pt x="921" y="85"/>
                    </a:lnTo>
                    <a:lnTo>
                      <a:pt x="680" y="0"/>
                    </a:lnTo>
                    <a:lnTo>
                      <a:pt x="0" y="19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27" name="Freeform 109"/>
              <p:cNvSpPr>
                <a:spLocks/>
              </p:cNvSpPr>
              <p:nvPr/>
            </p:nvSpPr>
            <p:spPr bwMode="auto">
              <a:xfrm>
                <a:off x="3002" y="2631"/>
                <a:ext cx="338" cy="438"/>
              </a:xfrm>
              <a:custGeom>
                <a:avLst/>
                <a:gdLst>
                  <a:gd name="T0" fmla="*/ 67 w 676"/>
                  <a:gd name="T1" fmla="*/ 55 h 876"/>
                  <a:gd name="T2" fmla="*/ 68 w 676"/>
                  <a:gd name="T3" fmla="*/ 46 h 876"/>
                  <a:gd name="T4" fmla="*/ 68 w 676"/>
                  <a:gd name="T5" fmla="*/ 38 h 876"/>
                  <a:gd name="T6" fmla="*/ 67 w 676"/>
                  <a:gd name="T7" fmla="*/ 29 h 876"/>
                  <a:gd name="T8" fmla="*/ 63 w 676"/>
                  <a:gd name="T9" fmla="*/ 22 h 876"/>
                  <a:gd name="T10" fmla="*/ 60 w 676"/>
                  <a:gd name="T11" fmla="*/ 15 h 876"/>
                  <a:gd name="T12" fmla="*/ 55 w 676"/>
                  <a:gd name="T13" fmla="*/ 10 h 876"/>
                  <a:gd name="T14" fmla="*/ 50 w 676"/>
                  <a:gd name="T15" fmla="*/ 5 h 876"/>
                  <a:gd name="T16" fmla="*/ 44 w 676"/>
                  <a:gd name="T17" fmla="*/ 2 h 876"/>
                  <a:gd name="T18" fmla="*/ 38 w 676"/>
                  <a:gd name="T19" fmla="*/ 1 h 876"/>
                  <a:gd name="T20" fmla="*/ 30 w 676"/>
                  <a:gd name="T21" fmla="*/ 1 h 876"/>
                  <a:gd name="T22" fmla="*/ 24 w 676"/>
                  <a:gd name="T23" fmla="*/ 2 h 876"/>
                  <a:gd name="T24" fmla="*/ 18 w 676"/>
                  <a:gd name="T25" fmla="*/ 5 h 876"/>
                  <a:gd name="T26" fmla="*/ 12 w 676"/>
                  <a:gd name="T27" fmla="*/ 10 h 876"/>
                  <a:gd name="T28" fmla="*/ 7 w 676"/>
                  <a:gd name="T29" fmla="*/ 15 h 876"/>
                  <a:gd name="T30" fmla="*/ 5 w 676"/>
                  <a:gd name="T31" fmla="*/ 22 h 876"/>
                  <a:gd name="T32" fmla="*/ 1 w 676"/>
                  <a:gd name="T33" fmla="*/ 29 h 876"/>
                  <a:gd name="T34" fmla="*/ 1 w 676"/>
                  <a:gd name="T35" fmla="*/ 38 h 876"/>
                  <a:gd name="T36" fmla="*/ 1 w 676"/>
                  <a:gd name="T37" fmla="*/ 47 h 876"/>
                  <a:gd name="T38" fmla="*/ 1 w 676"/>
                  <a:gd name="T39" fmla="*/ 55 h 876"/>
                  <a:gd name="T40" fmla="*/ 3 w 676"/>
                  <a:gd name="T41" fmla="*/ 61 h 876"/>
                  <a:gd name="T42" fmla="*/ 7 w 676"/>
                  <a:gd name="T43" fmla="*/ 69 h 876"/>
                  <a:gd name="T44" fmla="*/ 11 w 676"/>
                  <a:gd name="T45" fmla="*/ 75 h 876"/>
                  <a:gd name="T46" fmla="*/ 17 w 676"/>
                  <a:gd name="T47" fmla="*/ 79 h 876"/>
                  <a:gd name="T48" fmla="*/ 22 w 676"/>
                  <a:gd name="T49" fmla="*/ 82 h 876"/>
                  <a:gd name="T50" fmla="*/ 29 w 676"/>
                  <a:gd name="T51" fmla="*/ 84 h 876"/>
                  <a:gd name="T52" fmla="*/ 34 w 676"/>
                  <a:gd name="T53" fmla="*/ 84 h 876"/>
                  <a:gd name="T54" fmla="*/ 35 w 676"/>
                  <a:gd name="T55" fmla="*/ 84 h 876"/>
                  <a:gd name="T56" fmla="*/ 37 w 676"/>
                  <a:gd name="T57" fmla="*/ 84 h 876"/>
                  <a:gd name="T58" fmla="*/ 38 w 676"/>
                  <a:gd name="T59" fmla="*/ 83 h 876"/>
                  <a:gd name="T60" fmla="*/ 35 w 676"/>
                  <a:gd name="T61" fmla="*/ 98 h 876"/>
                  <a:gd name="T62" fmla="*/ 36 w 676"/>
                  <a:gd name="T63" fmla="*/ 99 h 876"/>
                  <a:gd name="T64" fmla="*/ 40 w 676"/>
                  <a:gd name="T65" fmla="*/ 101 h 876"/>
                  <a:gd name="T66" fmla="*/ 44 w 676"/>
                  <a:gd name="T67" fmla="*/ 105 h 876"/>
                  <a:gd name="T68" fmla="*/ 51 w 676"/>
                  <a:gd name="T69" fmla="*/ 109 h 876"/>
                  <a:gd name="T70" fmla="*/ 55 w 676"/>
                  <a:gd name="T71" fmla="*/ 110 h 876"/>
                  <a:gd name="T72" fmla="*/ 59 w 676"/>
                  <a:gd name="T73" fmla="*/ 110 h 876"/>
                  <a:gd name="T74" fmla="*/ 62 w 676"/>
                  <a:gd name="T75" fmla="*/ 109 h 876"/>
                  <a:gd name="T76" fmla="*/ 67 w 676"/>
                  <a:gd name="T77" fmla="*/ 108 h 876"/>
                  <a:gd name="T78" fmla="*/ 70 w 676"/>
                  <a:gd name="T79" fmla="*/ 106 h 876"/>
                  <a:gd name="T80" fmla="*/ 73 w 676"/>
                  <a:gd name="T81" fmla="*/ 105 h 876"/>
                  <a:gd name="T82" fmla="*/ 76 w 676"/>
                  <a:gd name="T83" fmla="*/ 103 h 876"/>
                  <a:gd name="T84" fmla="*/ 78 w 676"/>
                  <a:gd name="T85" fmla="*/ 102 h 876"/>
                  <a:gd name="T86" fmla="*/ 80 w 676"/>
                  <a:gd name="T87" fmla="*/ 100 h 876"/>
                  <a:gd name="T88" fmla="*/ 83 w 676"/>
                  <a:gd name="T89" fmla="*/ 97 h 876"/>
                  <a:gd name="T90" fmla="*/ 84 w 676"/>
                  <a:gd name="T91" fmla="*/ 93 h 876"/>
                  <a:gd name="T92" fmla="*/ 85 w 676"/>
                  <a:gd name="T93" fmla="*/ 92 h 87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76"/>
                  <a:gd name="T142" fmla="*/ 0 h 876"/>
                  <a:gd name="T143" fmla="*/ 676 w 676"/>
                  <a:gd name="T144" fmla="*/ 876 h 87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76" h="876">
                    <a:moveTo>
                      <a:pt x="521" y="464"/>
                    </a:moveTo>
                    <a:lnTo>
                      <a:pt x="531" y="433"/>
                    </a:lnTo>
                    <a:lnTo>
                      <a:pt x="538" y="402"/>
                    </a:lnTo>
                    <a:lnTo>
                      <a:pt x="541" y="368"/>
                    </a:lnTo>
                    <a:lnTo>
                      <a:pt x="542" y="335"/>
                    </a:lnTo>
                    <a:lnTo>
                      <a:pt x="541" y="300"/>
                    </a:lnTo>
                    <a:lnTo>
                      <a:pt x="536" y="267"/>
                    </a:lnTo>
                    <a:lnTo>
                      <a:pt x="529" y="235"/>
                    </a:lnTo>
                    <a:lnTo>
                      <a:pt x="521" y="205"/>
                    </a:lnTo>
                    <a:lnTo>
                      <a:pt x="510" y="175"/>
                    </a:lnTo>
                    <a:lnTo>
                      <a:pt x="496" y="147"/>
                    </a:lnTo>
                    <a:lnTo>
                      <a:pt x="480" y="122"/>
                    </a:lnTo>
                    <a:lnTo>
                      <a:pt x="463" y="97"/>
                    </a:lnTo>
                    <a:lnTo>
                      <a:pt x="444" y="76"/>
                    </a:lnTo>
                    <a:lnTo>
                      <a:pt x="422" y="57"/>
                    </a:lnTo>
                    <a:lnTo>
                      <a:pt x="400" y="40"/>
                    </a:lnTo>
                    <a:lnTo>
                      <a:pt x="377" y="26"/>
                    </a:lnTo>
                    <a:lnTo>
                      <a:pt x="352" y="15"/>
                    </a:lnTo>
                    <a:lnTo>
                      <a:pt x="326" y="6"/>
                    </a:lnTo>
                    <a:lnTo>
                      <a:pt x="299" y="1"/>
                    </a:lnTo>
                    <a:lnTo>
                      <a:pt x="271" y="0"/>
                    </a:lnTo>
                    <a:lnTo>
                      <a:pt x="244" y="1"/>
                    </a:lnTo>
                    <a:lnTo>
                      <a:pt x="217" y="6"/>
                    </a:lnTo>
                    <a:lnTo>
                      <a:pt x="191" y="15"/>
                    </a:lnTo>
                    <a:lnTo>
                      <a:pt x="166" y="26"/>
                    </a:lnTo>
                    <a:lnTo>
                      <a:pt x="142" y="40"/>
                    </a:lnTo>
                    <a:lnTo>
                      <a:pt x="119" y="57"/>
                    </a:lnTo>
                    <a:lnTo>
                      <a:pt x="99" y="76"/>
                    </a:lnTo>
                    <a:lnTo>
                      <a:pt x="79" y="97"/>
                    </a:lnTo>
                    <a:lnTo>
                      <a:pt x="62" y="122"/>
                    </a:lnTo>
                    <a:lnTo>
                      <a:pt x="46" y="147"/>
                    </a:lnTo>
                    <a:lnTo>
                      <a:pt x="33" y="175"/>
                    </a:lnTo>
                    <a:lnTo>
                      <a:pt x="22" y="205"/>
                    </a:lnTo>
                    <a:lnTo>
                      <a:pt x="12" y="235"/>
                    </a:lnTo>
                    <a:lnTo>
                      <a:pt x="5" y="267"/>
                    </a:lnTo>
                    <a:lnTo>
                      <a:pt x="1" y="300"/>
                    </a:lnTo>
                    <a:lnTo>
                      <a:pt x="0" y="335"/>
                    </a:lnTo>
                    <a:lnTo>
                      <a:pt x="1" y="369"/>
                    </a:lnTo>
                    <a:lnTo>
                      <a:pt x="4" y="402"/>
                    </a:lnTo>
                    <a:lnTo>
                      <a:pt x="11" y="434"/>
                    </a:lnTo>
                    <a:lnTo>
                      <a:pt x="19" y="465"/>
                    </a:lnTo>
                    <a:lnTo>
                      <a:pt x="30" y="494"/>
                    </a:lnTo>
                    <a:lnTo>
                      <a:pt x="42" y="521"/>
                    </a:lnTo>
                    <a:lnTo>
                      <a:pt x="57" y="548"/>
                    </a:lnTo>
                    <a:lnTo>
                      <a:pt x="73" y="571"/>
                    </a:lnTo>
                    <a:lnTo>
                      <a:pt x="91" y="593"/>
                    </a:lnTo>
                    <a:lnTo>
                      <a:pt x="111" y="612"/>
                    </a:lnTo>
                    <a:lnTo>
                      <a:pt x="132" y="630"/>
                    </a:lnTo>
                    <a:lnTo>
                      <a:pt x="155" y="644"/>
                    </a:lnTo>
                    <a:lnTo>
                      <a:pt x="179" y="655"/>
                    </a:lnTo>
                    <a:lnTo>
                      <a:pt x="205" y="663"/>
                    </a:lnTo>
                    <a:lnTo>
                      <a:pt x="231" y="668"/>
                    </a:lnTo>
                    <a:lnTo>
                      <a:pt x="259" y="670"/>
                    </a:lnTo>
                    <a:lnTo>
                      <a:pt x="265" y="670"/>
                    </a:lnTo>
                    <a:lnTo>
                      <a:pt x="270" y="669"/>
                    </a:lnTo>
                    <a:lnTo>
                      <a:pt x="277" y="669"/>
                    </a:lnTo>
                    <a:lnTo>
                      <a:pt x="283" y="668"/>
                    </a:lnTo>
                    <a:lnTo>
                      <a:pt x="290" y="667"/>
                    </a:lnTo>
                    <a:lnTo>
                      <a:pt x="296" y="665"/>
                    </a:lnTo>
                    <a:lnTo>
                      <a:pt x="301" y="664"/>
                    </a:lnTo>
                    <a:lnTo>
                      <a:pt x="307" y="663"/>
                    </a:lnTo>
                    <a:lnTo>
                      <a:pt x="276" y="778"/>
                    </a:lnTo>
                    <a:lnTo>
                      <a:pt x="278" y="781"/>
                    </a:lnTo>
                    <a:lnTo>
                      <a:pt x="285" y="786"/>
                    </a:lnTo>
                    <a:lnTo>
                      <a:pt x="298" y="797"/>
                    </a:lnTo>
                    <a:lnTo>
                      <a:pt x="313" y="808"/>
                    </a:lnTo>
                    <a:lnTo>
                      <a:pt x="333" y="822"/>
                    </a:lnTo>
                    <a:lnTo>
                      <a:pt x="356" y="837"/>
                    </a:lnTo>
                    <a:lnTo>
                      <a:pt x="381" y="852"/>
                    </a:lnTo>
                    <a:lnTo>
                      <a:pt x="410" y="866"/>
                    </a:lnTo>
                    <a:lnTo>
                      <a:pt x="425" y="872"/>
                    </a:lnTo>
                    <a:lnTo>
                      <a:pt x="440" y="875"/>
                    </a:lnTo>
                    <a:lnTo>
                      <a:pt x="456" y="876"/>
                    </a:lnTo>
                    <a:lnTo>
                      <a:pt x="471" y="875"/>
                    </a:lnTo>
                    <a:lnTo>
                      <a:pt x="487" y="873"/>
                    </a:lnTo>
                    <a:lnTo>
                      <a:pt x="502" y="869"/>
                    </a:lnTo>
                    <a:lnTo>
                      <a:pt x="517" y="865"/>
                    </a:lnTo>
                    <a:lnTo>
                      <a:pt x="531" y="859"/>
                    </a:lnTo>
                    <a:lnTo>
                      <a:pt x="544" y="853"/>
                    </a:lnTo>
                    <a:lnTo>
                      <a:pt x="558" y="846"/>
                    </a:lnTo>
                    <a:lnTo>
                      <a:pt x="571" y="839"/>
                    </a:lnTo>
                    <a:lnTo>
                      <a:pt x="582" y="834"/>
                    </a:lnTo>
                    <a:lnTo>
                      <a:pt x="593" y="828"/>
                    </a:lnTo>
                    <a:lnTo>
                      <a:pt x="602" y="823"/>
                    </a:lnTo>
                    <a:lnTo>
                      <a:pt x="610" y="819"/>
                    </a:lnTo>
                    <a:lnTo>
                      <a:pt x="617" y="816"/>
                    </a:lnTo>
                    <a:lnTo>
                      <a:pt x="629" y="809"/>
                    </a:lnTo>
                    <a:lnTo>
                      <a:pt x="640" y="799"/>
                    </a:lnTo>
                    <a:lnTo>
                      <a:pt x="649" y="785"/>
                    </a:lnTo>
                    <a:lnTo>
                      <a:pt x="658" y="770"/>
                    </a:lnTo>
                    <a:lnTo>
                      <a:pt x="665" y="755"/>
                    </a:lnTo>
                    <a:lnTo>
                      <a:pt x="671" y="743"/>
                    </a:lnTo>
                    <a:lnTo>
                      <a:pt x="675" y="735"/>
                    </a:lnTo>
                    <a:lnTo>
                      <a:pt x="676" y="731"/>
                    </a:lnTo>
                    <a:lnTo>
                      <a:pt x="521" y="464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28" name="Freeform 110"/>
              <p:cNvSpPr>
                <a:spLocks/>
              </p:cNvSpPr>
              <p:nvPr/>
            </p:nvSpPr>
            <p:spPr bwMode="auto">
              <a:xfrm>
                <a:off x="3005" y="2536"/>
                <a:ext cx="491" cy="398"/>
              </a:xfrm>
              <a:custGeom>
                <a:avLst/>
                <a:gdLst>
                  <a:gd name="T0" fmla="*/ 122 w 983"/>
                  <a:gd name="T1" fmla="*/ 45 h 798"/>
                  <a:gd name="T2" fmla="*/ 120 w 983"/>
                  <a:gd name="T3" fmla="*/ 37 h 798"/>
                  <a:gd name="T4" fmla="*/ 117 w 983"/>
                  <a:gd name="T5" fmla="*/ 32 h 798"/>
                  <a:gd name="T6" fmla="*/ 112 w 983"/>
                  <a:gd name="T7" fmla="*/ 25 h 798"/>
                  <a:gd name="T8" fmla="*/ 106 w 983"/>
                  <a:gd name="T9" fmla="*/ 19 h 798"/>
                  <a:gd name="T10" fmla="*/ 97 w 983"/>
                  <a:gd name="T11" fmla="*/ 17 h 798"/>
                  <a:gd name="T12" fmla="*/ 90 w 983"/>
                  <a:gd name="T13" fmla="*/ 18 h 798"/>
                  <a:gd name="T14" fmla="*/ 83 w 983"/>
                  <a:gd name="T15" fmla="*/ 20 h 798"/>
                  <a:gd name="T16" fmla="*/ 77 w 983"/>
                  <a:gd name="T17" fmla="*/ 15 h 798"/>
                  <a:gd name="T18" fmla="*/ 70 w 983"/>
                  <a:gd name="T19" fmla="*/ 8 h 798"/>
                  <a:gd name="T20" fmla="*/ 60 w 983"/>
                  <a:gd name="T21" fmla="*/ 3 h 798"/>
                  <a:gd name="T22" fmla="*/ 54 w 983"/>
                  <a:gd name="T23" fmla="*/ 1 h 798"/>
                  <a:gd name="T24" fmla="*/ 47 w 983"/>
                  <a:gd name="T25" fmla="*/ 0 h 798"/>
                  <a:gd name="T26" fmla="*/ 39 w 983"/>
                  <a:gd name="T27" fmla="*/ 0 h 798"/>
                  <a:gd name="T28" fmla="*/ 33 w 983"/>
                  <a:gd name="T29" fmla="*/ 1 h 798"/>
                  <a:gd name="T30" fmla="*/ 27 w 983"/>
                  <a:gd name="T31" fmla="*/ 2 h 798"/>
                  <a:gd name="T32" fmla="*/ 21 w 983"/>
                  <a:gd name="T33" fmla="*/ 3 h 798"/>
                  <a:gd name="T34" fmla="*/ 17 w 983"/>
                  <a:gd name="T35" fmla="*/ 4 h 798"/>
                  <a:gd name="T36" fmla="*/ 13 w 983"/>
                  <a:gd name="T37" fmla="*/ 6 h 798"/>
                  <a:gd name="T38" fmla="*/ 5 w 983"/>
                  <a:gd name="T39" fmla="*/ 12 h 798"/>
                  <a:gd name="T40" fmla="*/ 0 w 983"/>
                  <a:gd name="T41" fmla="*/ 19 h 798"/>
                  <a:gd name="T42" fmla="*/ 0 w 983"/>
                  <a:gd name="T43" fmla="*/ 28 h 798"/>
                  <a:gd name="T44" fmla="*/ 2 w 983"/>
                  <a:gd name="T45" fmla="*/ 36 h 798"/>
                  <a:gd name="T46" fmla="*/ 8 w 983"/>
                  <a:gd name="T47" fmla="*/ 41 h 798"/>
                  <a:gd name="T48" fmla="*/ 16 w 983"/>
                  <a:gd name="T49" fmla="*/ 45 h 798"/>
                  <a:gd name="T50" fmla="*/ 27 w 983"/>
                  <a:gd name="T51" fmla="*/ 48 h 798"/>
                  <a:gd name="T52" fmla="*/ 39 w 983"/>
                  <a:gd name="T53" fmla="*/ 50 h 798"/>
                  <a:gd name="T54" fmla="*/ 44 w 983"/>
                  <a:gd name="T55" fmla="*/ 52 h 798"/>
                  <a:gd name="T56" fmla="*/ 49 w 983"/>
                  <a:gd name="T57" fmla="*/ 55 h 798"/>
                  <a:gd name="T58" fmla="*/ 52 w 983"/>
                  <a:gd name="T59" fmla="*/ 75 h 798"/>
                  <a:gd name="T60" fmla="*/ 54 w 983"/>
                  <a:gd name="T61" fmla="*/ 79 h 798"/>
                  <a:gd name="T62" fmla="*/ 59 w 983"/>
                  <a:gd name="T63" fmla="*/ 87 h 798"/>
                  <a:gd name="T64" fmla="*/ 67 w 983"/>
                  <a:gd name="T65" fmla="*/ 95 h 798"/>
                  <a:gd name="T66" fmla="*/ 74 w 983"/>
                  <a:gd name="T67" fmla="*/ 99 h 798"/>
                  <a:gd name="T68" fmla="*/ 81 w 983"/>
                  <a:gd name="T69" fmla="*/ 98 h 798"/>
                  <a:gd name="T70" fmla="*/ 86 w 983"/>
                  <a:gd name="T71" fmla="*/ 92 h 798"/>
                  <a:gd name="T72" fmla="*/ 86 w 983"/>
                  <a:gd name="T73" fmla="*/ 85 h 798"/>
                  <a:gd name="T74" fmla="*/ 86 w 983"/>
                  <a:gd name="T75" fmla="*/ 82 h 798"/>
                  <a:gd name="T76" fmla="*/ 88 w 983"/>
                  <a:gd name="T77" fmla="*/ 84 h 798"/>
                  <a:gd name="T78" fmla="*/ 94 w 983"/>
                  <a:gd name="T79" fmla="*/ 86 h 798"/>
                  <a:gd name="T80" fmla="*/ 101 w 983"/>
                  <a:gd name="T81" fmla="*/ 87 h 798"/>
                  <a:gd name="T82" fmla="*/ 110 w 983"/>
                  <a:gd name="T83" fmla="*/ 82 h 798"/>
                  <a:gd name="T84" fmla="*/ 119 w 983"/>
                  <a:gd name="T85" fmla="*/ 72 h 798"/>
                  <a:gd name="T86" fmla="*/ 122 w 983"/>
                  <a:gd name="T87" fmla="*/ 59 h 79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83"/>
                  <a:gd name="T133" fmla="*/ 0 h 798"/>
                  <a:gd name="T134" fmla="*/ 983 w 983"/>
                  <a:gd name="T135" fmla="*/ 798 h 79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83" h="798">
                    <a:moveTo>
                      <a:pt x="982" y="406"/>
                    </a:moveTo>
                    <a:lnTo>
                      <a:pt x="979" y="383"/>
                    </a:lnTo>
                    <a:lnTo>
                      <a:pt x="977" y="361"/>
                    </a:lnTo>
                    <a:lnTo>
                      <a:pt x="972" y="341"/>
                    </a:lnTo>
                    <a:lnTo>
                      <a:pt x="968" y="322"/>
                    </a:lnTo>
                    <a:lnTo>
                      <a:pt x="962" y="303"/>
                    </a:lnTo>
                    <a:lnTo>
                      <a:pt x="955" y="287"/>
                    </a:lnTo>
                    <a:lnTo>
                      <a:pt x="948" y="272"/>
                    </a:lnTo>
                    <a:lnTo>
                      <a:pt x="940" y="259"/>
                    </a:lnTo>
                    <a:lnTo>
                      <a:pt x="926" y="238"/>
                    </a:lnTo>
                    <a:lnTo>
                      <a:pt x="914" y="218"/>
                    </a:lnTo>
                    <a:lnTo>
                      <a:pt x="900" y="200"/>
                    </a:lnTo>
                    <a:lnTo>
                      <a:pt x="886" y="184"/>
                    </a:lnTo>
                    <a:lnTo>
                      <a:pt x="870" y="171"/>
                    </a:lnTo>
                    <a:lnTo>
                      <a:pt x="850" y="159"/>
                    </a:lnTo>
                    <a:lnTo>
                      <a:pt x="829" y="150"/>
                    </a:lnTo>
                    <a:lnTo>
                      <a:pt x="803" y="144"/>
                    </a:lnTo>
                    <a:lnTo>
                      <a:pt x="782" y="143"/>
                    </a:lnTo>
                    <a:lnTo>
                      <a:pt x="762" y="144"/>
                    </a:lnTo>
                    <a:lnTo>
                      <a:pt x="741" y="147"/>
                    </a:lnTo>
                    <a:lnTo>
                      <a:pt x="720" y="150"/>
                    </a:lnTo>
                    <a:lnTo>
                      <a:pt x="701" y="155"/>
                    </a:lnTo>
                    <a:lnTo>
                      <a:pt x="682" y="158"/>
                    </a:lnTo>
                    <a:lnTo>
                      <a:pt x="665" y="162"/>
                    </a:lnTo>
                    <a:lnTo>
                      <a:pt x="651" y="164"/>
                    </a:lnTo>
                    <a:lnTo>
                      <a:pt x="638" y="144"/>
                    </a:lnTo>
                    <a:lnTo>
                      <a:pt x="622" y="125"/>
                    </a:lnTo>
                    <a:lnTo>
                      <a:pt x="605" y="105"/>
                    </a:lnTo>
                    <a:lnTo>
                      <a:pt x="586" y="87"/>
                    </a:lnTo>
                    <a:lnTo>
                      <a:pt x="564" y="70"/>
                    </a:lnTo>
                    <a:lnTo>
                      <a:pt x="539" y="53"/>
                    </a:lnTo>
                    <a:lnTo>
                      <a:pt x="514" y="38"/>
                    </a:lnTo>
                    <a:lnTo>
                      <a:pt x="486" y="26"/>
                    </a:lnTo>
                    <a:lnTo>
                      <a:pt x="469" y="19"/>
                    </a:lnTo>
                    <a:lnTo>
                      <a:pt x="451" y="13"/>
                    </a:lnTo>
                    <a:lnTo>
                      <a:pt x="432" y="9"/>
                    </a:lnTo>
                    <a:lnTo>
                      <a:pt x="414" y="5"/>
                    </a:lnTo>
                    <a:lnTo>
                      <a:pt x="395" y="2"/>
                    </a:lnTo>
                    <a:lnTo>
                      <a:pt x="376" y="0"/>
                    </a:lnTo>
                    <a:lnTo>
                      <a:pt x="355" y="0"/>
                    </a:lnTo>
                    <a:lnTo>
                      <a:pt x="336" y="2"/>
                    </a:lnTo>
                    <a:lnTo>
                      <a:pt x="317" y="3"/>
                    </a:lnTo>
                    <a:lnTo>
                      <a:pt x="299" y="5"/>
                    </a:lnTo>
                    <a:lnTo>
                      <a:pt x="281" y="7"/>
                    </a:lnTo>
                    <a:lnTo>
                      <a:pt x="265" y="10"/>
                    </a:lnTo>
                    <a:lnTo>
                      <a:pt x="249" y="12"/>
                    </a:lnTo>
                    <a:lnTo>
                      <a:pt x="233" y="14"/>
                    </a:lnTo>
                    <a:lnTo>
                      <a:pt x="218" y="17"/>
                    </a:lnTo>
                    <a:lnTo>
                      <a:pt x="203" y="20"/>
                    </a:lnTo>
                    <a:lnTo>
                      <a:pt x="189" y="23"/>
                    </a:lnTo>
                    <a:lnTo>
                      <a:pt x="175" y="27"/>
                    </a:lnTo>
                    <a:lnTo>
                      <a:pt x="163" y="30"/>
                    </a:lnTo>
                    <a:lnTo>
                      <a:pt x="150" y="34"/>
                    </a:lnTo>
                    <a:lnTo>
                      <a:pt x="139" y="37"/>
                    </a:lnTo>
                    <a:lnTo>
                      <a:pt x="127" y="42"/>
                    </a:lnTo>
                    <a:lnTo>
                      <a:pt x="117" y="47"/>
                    </a:lnTo>
                    <a:lnTo>
                      <a:pt x="106" y="51"/>
                    </a:lnTo>
                    <a:lnTo>
                      <a:pt x="81" y="65"/>
                    </a:lnTo>
                    <a:lnTo>
                      <a:pt x="59" y="80"/>
                    </a:lnTo>
                    <a:lnTo>
                      <a:pt x="41" y="97"/>
                    </a:lnTo>
                    <a:lnTo>
                      <a:pt x="26" y="116"/>
                    </a:lnTo>
                    <a:lnTo>
                      <a:pt x="14" y="136"/>
                    </a:lnTo>
                    <a:lnTo>
                      <a:pt x="6" y="159"/>
                    </a:lnTo>
                    <a:lnTo>
                      <a:pt x="2" y="184"/>
                    </a:lnTo>
                    <a:lnTo>
                      <a:pt x="0" y="209"/>
                    </a:lnTo>
                    <a:lnTo>
                      <a:pt x="2" y="231"/>
                    </a:lnTo>
                    <a:lnTo>
                      <a:pt x="6" y="252"/>
                    </a:lnTo>
                    <a:lnTo>
                      <a:pt x="13" y="271"/>
                    </a:lnTo>
                    <a:lnTo>
                      <a:pt x="23" y="288"/>
                    </a:lnTo>
                    <a:lnTo>
                      <a:pt x="36" y="305"/>
                    </a:lnTo>
                    <a:lnTo>
                      <a:pt x="51" y="320"/>
                    </a:lnTo>
                    <a:lnTo>
                      <a:pt x="68" y="332"/>
                    </a:lnTo>
                    <a:lnTo>
                      <a:pt x="88" y="344"/>
                    </a:lnTo>
                    <a:lnTo>
                      <a:pt x="110" y="355"/>
                    </a:lnTo>
                    <a:lnTo>
                      <a:pt x="134" y="365"/>
                    </a:lnTo>
                    <a:lnTo>
                      <a:pt x="161" y="374"/>
                    </a:lnTo>
                    <a:lnTo>
                      <a:pt x="189" y="382"/>
                    </a:lnTo>
                    <a:lnTo>
                      <a:pt x="219" y="389"/>
                    </a:lnTo>
                    <a:lnTo>
                      <a:pt x="250" y="394"/>
                    </a:lnTo>
                    <a:lnTo>
                      <a:pt x="285" y="400"/>
                    </a:lnTo>
                    <a:lnTo>
                      <a:pt x="319" y="406"/>
                    </a:lnTo>
                    <a:lnTo>
                      <a:pt x="330" y="408"/>
                    </a:lnTo>
                    <a:lnTo>
                      <a:pt x="344" y="413"/>
                    </a:lnTo>
                    <a:lnTo>
                      <a:pt x="359" y="419"/>
                    </a:lnTo>
                    <a:lnTo>
                      <a:pt x="374" y="427"/>
                    </a:lnTo>
                    <a:lnTo>
                      <a:pt x="386" y="436"/>
                    </a:lnTo>
                    <a:lnTo>
                      <a:pt x="398" y="445"/>
                    </a:lnTo>
                    <a:lnTo>
                      <a:pt x="405" y="456"/>
                    </a:lnTo>
                    <a:lnTo>
                      <a:pt x="407" y="467"/>
                    </a:lnTo>
                    <a:lnTo>
                      <a:pt x="421" y="603"/>
                    </a:lnTo>
                    <a:lnTo>
                      <a:pt x="422" y="606"/>
                    </a:lnTo>
                    <a:lnTo>
                      <a:pt x="427" y="618"/>
                    </a:lnTo>
                    <a:lnTo>
                      <a:pt x="433" y="634"/>
                    </a:lnTo>
                    <a:lnTo>
                      <a:pt x="445" y="655"/>
                    </a:lnTo>
                    <a:lnTo>
                      <a:pt x="458" y="678"/>
                    </a:lnTo>
                    <a:lnTo>
                      <a:pt x="474" y="702"/>
                    </a:lnTo>
                    <a:lnTo>
                      <a:pt x="493" y="725"/>
                    </a:lnTo>
                    <a:lnTo>
                      <a:pt x="516" y="747"/>
                    </a:lnTo>
                    <a:lnTo>
                      <a:pt x="539" y="765"/>
                    </a:lnTo>
                    <a:lnTo>
                      <a:pt x="560" y="779"/>
                    </a:lnTo>
                    <a:lnTo>
                      <a:pt x="579" y="790"/>
                    </a:lnTo>
                    <a:lnTo>
                      <a:pt x="597" y="797"/>
                    </a:lnTo>
                    <a:lnTo>
                      <a:pt x="614" y="798"/>
                    </a:lnTo>
                    <a:lnTo>
                      <a:pt x="630" y="794"/>
                    </a:lnTo>
                    <a:lnTo>
                      <a:pt x="648" y="787"/>
                    </a:lnTo>
                    <a:lnTo>
                      <a:pt x="665" y="774"/>
                    </a:lnTo>
                    <a:lnTo>
                      <a:pt x="680" y="756"/>
                    </a:lnTo>
                    <a:lnTo>
                      <a:pt x="689" y="738"/>
                    </a:lnTo>
                    <a:lnTo>
                      <a:pt x="694" y="718"/>
                    </a:lnTo>
                    <a:lnTo>
                      <a:pt x="696" y="700"/>
                    </a:lnTo>
                    <a:lnTo>
                      <a:pt x="695" y="684"/>
                    </a:lnTo>
                    <a:lnTo>
                      <a:pt x="693" y="670"/>
                    </a:lnTo>
                    <a:lnTo>
                      <a:pt x="691" y="662"/>
                    </a:lnTo>
                    <a:lnTo>
                      <a:pt x="690" y="658"/>
                    </a:lnTo>
                    <a:lnTo>
                      <a:pt x="693" y="661"/>
                    </a:lnTo>
                    <a:lnTo>
                      <a:pt x="700" y="665"/>
                    </a:lnTo>
                    <a:lnTo>
                      <a:pt x="710" y="673"/>
                    </a:lnTo>
                    <a:lnTo>
                      <a:pt x="724" y="681"/>
                    </a:lnTo>
                    <a:lnTo>
                      <a:pt x="739" y="689"/>
                    </a:lnTo>
                    <a:lnTo>
                      <a:pt x="756" y="696"/>
                    </a:lnTo>
                    <a:lnTo>
                      <a:pt x="773" y="701"/>
                    </a:lnTo>
                    <a:lnTo>
                      <a:pt x="791" y="702"/>
                    </a:lnTo>
                    <a:lnTo>
                      <a:pt x="810" y="699"/>
                    </a:lnTo>
                    <a:lnTo>
                      <a:pt x="834" y="689"/>
                    </a:lnTo>
                    <a:lnTo>
                      <a:pt x="860" y="677"/>
                    </a:lnTo>
                    <a:lnTo>
                      <a:pt x="886" y="661"/>
                    </a:lnTo>
                    <a:lnTo>
                      <a:pt x="911" y="639"/>
                    </a:lnTo>
                    <a:lnTo>
                      <a:pt x="934" y="613"/>
                    </a:lnTo>
                    <a:lnTo>
                      <a:pt x="954" y="583"/>
                    </a:lnTo>
                    <a:lnTo>
                      <a:pt x="967" y="550"/>
                    </a:lnTo>
                    <a:lnTo>
                      <a:pt x="975" y="512"/>
                    </a:lnTo>
                    <a:lnTo>
                      <a:pt x="981" y="474"/>
                    </a:lnTo>
                    <a:lnTo>
                      <a:pt x="983" y="439"/>
                    </a:lnTo>
                    <a:lnTo>
                      <a:pt x="982" y="406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29" name="Freeform 111"/>
              <p:cNvSpPr>
                <a:spLocks/>
              </p:cNvSpPr>
              <p:nvPr/>
            </p:nvSpPr>
            <p:spPr bwMode="auto">
              <a:xfrm>
                <a:off x="2615" y="3448"/>
                <a:ext cx="675" cy="230"/>
              </a:xfrm>
              <a:custGeom>
                <a:avLst/>
                <a:gdLst>
                  <a:gd name="T0" fmla="*/ 3 w 1349"/>
                  <a:gd name="T1" fmla="*/ 57 h 461"/>
                  <a:gd name="T2" fmla="*/ 169 w 1349"/>
                  <a:gd name="T3" fmla="*/ 57 h 461"/>
                  <a:gd name="T4" fmla="*/ 133 w 1349"/>
                  <a:gd name="T5" fmla="*/ 10 h 461"/>
                  <a:gd name="T6" fmla="*/ 132 w 1349"/>
                  <a:gd name="T7" fmla="*/ 10 h 461"/>
                  <a:gd name="T8" fmla="*/ 132 w 1349"/>
                  <a:gd name="T9" fmla="*/ 10 h 461"/>
                  <a:gd name="T10" fmla="*/ 131 w 1349"/>
                  <a:gd name="T11" fmla="*/ 10 h 461"/>
                  <a:gd name="T12" fmla="*/ 129 w 1349"/>
                  <a:gd name="T13" fmla="*/ 9 h 461"/>
                  <a:gd name="T14" fmla="*/ 128 w 1349"/>
                  <a:gd name="T15" fmla="*/ 9 h 461"/>
                  <a:gd name="T16" fmla="*/ 126 w 1349"/>
                  <a:gd name="T17" fmla="*/ 9 h 461"/>
                  <a:gd name="T18" fmla="*/ 123 w 1349"/>
                  <a:gd name="T19" fmla="*/ 8 h 461"/>
                  <a:gd name="T20" fmla="*/ 121 w 1349"/>
                  <a:gd name="T21" fmla="*/ 8 h 461"/>
                  <a:gd name="T22" fmla="*/ 118 w 1349"/>
                  <a:gd name="T23" fmla="*/ 7 h 461"/>
                  <a:gd name="T24" fmla="*/ 115 w 1349"/>
                  <a:gd name="T25" fmla="*/ 7 h 461"/>
                  <a:gd name="T26" fmla="*/ 112 w 1349"/>
                  <a:gd name="T27" fmla="*/ 6 h 461"/>
                  <a:gd name="T28" fmla="*/ 108 w 1349"/>
                  <a:gd name="T29" fmla="*/ 5 h 461"/>
                  <a:gd name="T30" fmla="*/ 105 w 1349"/>
                  <a:gd name="T31" fmla="*/ 5 h 461"/>
                  <a:gd name="T32" fmla="*/ 101 w 1349"/>
                  <a:gd name="T33" fmla="*/ 4 h 461"/>
                  <a:gd name="T34" fmla="*/ 97 w 1349"/>
                  <a:gd name="T35" fmla="*/ 4 h 461"/>
                  <a:gd name="T36" fmla="*/ 93 w 1349"/>
                  <a:gd name="T37" fmla="*/ 3 h 461"/>
                  <a:gd name="T38" fmla="*/ 89 w 1349"/>
                  <a:gd name="T39" fmla="*/ 3 h 461"/>
                  <a:gd name="T40" fmla="*/ 85 w 1349"/>
                  <a:gd name="T41" fmla="*/ 2 h 461"/>
                  <a:gd name="T42" fmla="*/ 81 w 1349"/>
                  <a:gd name="T43" fmla="*/ 2 h 461"/>
                  <a:gd name="T44" fmla="*/ 77 w 1349"/>
                  <a:gd name="T45" fmla="*/ 1 h 461"/>
                  <a:gd name="T46" fmla="*/ 73 w 1349"/>
                  <a:gd name="T47" fmla="*/ 1 h 461"/>
                  <a:gd name="T48" fmla="*/ 69 w 1349"/>
                  <a:gd name="T49" fmla="*/ 0 h 461"/>
                  <a:gd name="T50" fmla="*/ 65 w 1349"/>
                  <a:gd name="T51" fmla="*/ 0 h 461"/>
                  <a:gd name="T52" fmla="*/ 61 w 1349"/>
                  <a:gd name="T53" fmla="*/ 0 h 461"/>
                  <a:gd name="T54" fmla="*/ 58 w 1349"/>
                  <a:gd name="T55" fmla="*/ 0 h 461"/>
                  <a:gd name="T56" fmla="*/ 54 w 1349"/>
                  <a:gd name="T57" fmla="*/ 0 h 461"/>
                  <a:gd name="T58" fmla="*/ 51 w 1349"/>
                  <a:gd name="T59" fmla="*/ 0 h 461"/>
                  <a:gd name="T60" fmla="*/ 47 w 1349"/>
                  <a:gd name="T61" fmla="*/ 0 h 461"/>
                  <a:gd name="T62" fmla="*/ 44 w 1349"/>
                  <a:gd name="T63" fmla="*/ 0 h 461"/>
                  <a:gd name="T64" fmla="*/ 42 w 1349"/>
                  <a:gd name="T65" fmla="*/ 0 h 461"/>
                  <a:gd name="T66" fmla="*/ 39 w 1349"/>
                  <a:gd name="T67" fmla="*/ 1 h 461"/>
                  <a:gd name="T68" fmla="*/ 37 w 1349"/>
                  <a:gd name="T69" fmla="*/ 1 h 461"/>
                  <a:gd name="T70" fmla="*/ 35 w 1349"/>
                  <a:gd name="T71" fmla="*/ 2 h 461"/>
                  <a:gd name="T72" fmla="*/ 33 w 1349"/>
                  <a:gd name="T73" fmla="*/ 2 h 461"/>
                  <a:gd name="T74" fmla="*/ 31 w 1349"/>
                  <a:gd name="T75" fmla="*/ 3 h 461"/>
                  <a:gd name="T76" fmla="*/ 29 w 1349"/>
                  <a:gd name="T77" fmla="*/ 4 h 461"/>
                  <a:gd name="T78" fmla="*/ 27 w 1349"/>
                  <a:gd name="T79" fmla="*/ 5 h 461"/>
                  <a:gd name="T80" fmla="*/ 25 w 1349"/>
                  <a:gd name="T81" fmla="*/ 6 h 461"/>
                  <a:gd name="T82" fmla="*/ 23 w 1349"/>
                  <a:gd name="T83" fmla="*/ 7 h 461"/>
                  <a:gd name="T84" fmla="*/ 21 w 1349"/>
                  <a:gd name="T85" fmla="*/ 8 h 461"/>
                  <a:gd name="T86" fmla="*/ 19 w 1349"/>
                  <a:gd name="T87" fmla="*/ 10 h 461"/>
                  <a:gd name="T88" fmla="*/ 17 w 1349"/>
                  <a:gd name="T89" fmla="*/ 11 h 461"/>
                  <a:gd name="T90" fmla="*/ 15 w 1349"/>
                  <a:gd name="T91" fmla="*/ 12 h 461"/>
                  <a:gd name="T92" fmla="*/ 13 w 1349"/>
                  <a:gd name="T93" fmla="*/ 14 h 461"/>
                  <a:gd name="T94" fmla="*/ 11 w 1349"/>
                  <a:gd name="T95" fmla="*/ 16 h 461"/>
                  <a:gd name="T96" fmla="*/ 9 w 1349"/>
                  <a:gd name="T97" fmla="*/ 17 h 461"/>
                  <a:gd name="T98" fmla="*/ 8 w 1349"/>
                  <a:gd name="T99" fmla="*/ 19 h 461"/>
                  <a:gd name="T100" fmla="*/ 6 w 1349"/>
                  <a:gd name="T101" fmla="*/ 21 h 461"/>
                  <a:gd name="T102" fmla="*/ 3 w 1349"/>
                  <a:gd name="T103" fmla="*/ 27 h 461"/>
                  <a:gd name="T104" fmla="*/ 1 w 1349"/>
                  <a:gd name="T105" fmla="*/ 33 h 461"/>
                  <a:gd name="T106" fmla="*/ 0 w 1349"/>
                  <a:gd name="T107" fmla="*/ 39 h 461"/>
                  <a:gd name="T108" fmla="*/ 0 w 1349"/>
                  <a:gd name="T109" fmla="*/ 45 h 461"/>
                  <a:gd name="T110" fmla="*/ 1 w 1349"/>
                  <a:gd name="T111" fmla="*/ 50 h 461"/>
                  <a:gd name="T112" fmla="*/ 2 w 1349"/>
                  <a:gd name="T113" fmla="*/ 54 h 461"/>
                  <a:gd name="T114" fmla="*/ 3 w 1349"/>
                  <a:gd name="T115" fmla="*/ 56 h 461"/>
                  <a:gd name="T116" fmla="*/ 3 w 1349"/>
                  <a:gd name="T117" fmla="*/ 57 h 4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49"/>
                  <a:gd name="T178" fmla="*/ 0 h 461"/>
                  <a:gd name="T179" fmla="*/ 1349 w 1349"/>
                  <a:gd name="T180" fmla="*/ 461 h 46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49" h="461">
                    <a:moveTo>
                      <a:pt x="19" y="461"/>
                    </a:moveTo>
                    <a:lnTo>
                      <a:pt x="1349" y="461"/>
                    </a:lnTo>
                    <a:lnTo>
                      <a:pt x="1057" y="83"/>
                    </a:lnTo>
                    <a:lnTo>
                      <a:pt x="1056" y="83"/>
                    </a:lnTo>
                    <a:lnTo>
                      <a:pt x="1050" y="82"/>
                    </a:lnTo>
                    <a:lnTo>
                      <a:pt x="1042" y="80"/>
                    </a:lnTo>
                    <a:lnTo>
                      <a:pt x="1031" y="79"/>
                    </a:lnTo>
                    <a:lnTo>
                      <a:pt x="1018" y="75"/>
                    </a:lnTo>
                    <a:lnTo>
                      <a:pt x="1002" y="73"/>
                    </a:lnTo>
                    <a:lnTo>
                      <a:pt x="984" y="68"/>
                    </a:lnTo>
                    <a:lnTo>
                      <a:pt x="964" y="65"/>
                    </a:lnTo>
                    <a:lnTo>
                      <a:pt x="941" y="61"/>
                    </a:lnTo>
                    <a:lnTo>
                      <a:pt x="916" y="57"/>
                    </a:lnTo>
                    <a:lnTo>
                      <a:pt x="891" y="52"/>
                    </a:lnTo>
                    <a:lnTo>
                      <a:pt x="863" y="47"/>
                    </a:lnTo>
                    <a:lnTo>
                      <a:pt x="835" y="43"/>
                    </a:lnTo>
                    <a:lnTo>
                      <a:pt x="805" y="38"/>
                    </a:lnTo>
                    <a:lnTo>
                      <a:pt x="775" y="34"/>
                    </a:lnTo>
                    <a:lnTo>
                      <a:pt x="744" y="29"/>
                    </a:lnTo>
                    <a:lnTo>
                      <a:pt x="711" y="24"/>
                    </a:lnTo>
                    <a:lnTo>
                      <a:pt x="679" y="20"/>
                    </a:lnTo>
                    <a:lnTo>
                      <a:pt x="647" y="16"/>
                    </a:lnTo>
                    <a:lnTo>
                      <a:pt x="615" y="13"/>
                    </a:lnTo>
                    <a:lnTo>
                      <a:pt x="582" y="9"/>
                    </a:lnTo>
                    <a:lnTo>
                      <a:pt x="550" y="7"/>
                    </a:lnTo>
                    <a:lnTo>
                      <a:pt x="519" y="5"/>
                    </a:lnTo>
                    <a:lnTo>
                      <a:pt x="488" y="3"/>
                    </a:lnTo>
                    <a:lnTo>
                      <a:pt x="459" y="1"/>
                    </a:lnTo>
                    <a:lnTo>
                      <a:pt x="430" y="0"/>
                    </a:lnTo>
                    <a:lnTo>
                      <a:pt x="403" y="1"/>
                    </a:lnTo>
                    <a:lnTo>
                      <a:pt x="376" y="1"/>
                    </a:lnTo>
                    <a:lnTo>
                      <a:pt x="352" y="4"/>
                    </a:lnTo>
                    <a:lnTo>
                      <a:pt x="329" y="6"/>
                    </a:lnTo>
                    <a:lnTo>
                      <a:pt x="308" y="9"/>
                    </a:lnTo>
                    <a:lnTo>
                      <a:pt x="290" y="14"/>
                    </a:lnTo>
                    <a:lnTo>
                      <a:pt x="276" y="19"/>
                    </a:lnTo>
                    <a:lnTo>
                      <a:pt x="262" y="23"/>
                    </a:lnTo>
                    <a:lnTo>
                      <a:pt x="247" y="29"/>
                    </a:lnTo>
                    <a:lnTo>
                      <a:pt x="231" y="35"/>
                    </a:lnTo>
                    <a:lnTo>
                      <a:pt x="215" y="43"/>
                    </a:lnTo>
                    <a:lnTo>
                      <a:pt x="198" y="51"/>
                    </a:lnTo>
                    <a:lnTo>
                      <a:pt x="182" y="60"/>
                    </a:lnTo>
                    <a:lnTo>
                      <a:pt x="164" y="69"/>
                    </a:lnTo>
                    <a:lnTo>
                      <a:pt x="147" y="80"/>
                    </a:lnTo>
                    <a:lnTo>
                      <a:pt x="131" y="91"/>
                    </a:lnTo>
                    <a:lnTo>
                      <a:pt x="115" y="103"/>
                    </a:lnTo>
                    <a:lnTo>
                      <a:pt x="99" y="115"/>
                    </a:lnTo>
                    <a:lnTo>
                      <a:pt x="84" y="129"/>
                    </a:lnTo>
                    <a:lnTo>
                      <a:pt x="70" y="143"/>
                    </a:lnTo>
                    <a:lnTo>
                      <a:pt x="57" y="158"/>
                    </a:lnTo>
                    <a:lnTo>
                      <a:pt x="46" y="174"/>
                    </a:lnTo>
                    <a:lnTo>
                      <a:pt x="19" y="223"/>
                    </a:lnTo>
                    <a:lnTo>
                      <a:pt x="5" y="271"/>
                    </a:lnTo>
                    <a:lnTo>
                      <a:pt x="0" y="319"/>
                    </a:lnTo>
                    <a:lnTo>
                      <a:pt x="0" y="364"/>
                    </a:lnTo>
                    <a:lnTo>
                      <a:pt x="5" y="404"/>
                    </a:lnTo>
                    <a:lnTo>
                      <a:pt x="11" y="433"/>
                    </a:lnTo>
                    <a:lnTo>
                      <a:pt x="17" y="454"/>
                    </a:lnTo>
                    <a:lnTo>
                      <a:pt x="19" y="461"/>
                    </a:lnTo>
                    <a:close/>
                  </a:path>
                </a:pathLst>
              </a:custGeom>
              <a:solidFill>
                <a:srgbClr val="0035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0" name="Freeform 112"/>
              <p:cNvSpPr>
                <a:spLocks/>
              </p:cNvSpPr>
              <p:nvPr/>
            </p:nvSpPr>
            <p:spPr bwMode="auto">
              <a:xfrm>
                <a:off x="2759" y="2982"/>
                <a:ext cx="688" cy="680"/>
              </a:xfrm>
              <a:custGeom>
                <a:avLst/>
                <a:gdLst>
                  <a:gd name="T0" fmla="*/ 96 w 1375"/>
                  <a:gd name="T1" fmla="*/ 5 h 1360"/>
                  <a:gd name="T2" fmla="*/ 91 w 1375"/>
                  <a:gd name="T3" fmla="*/ 7 h 1360"/>
                  <a:gd name="T4" fmla="*/ 83 w 1375"/>
                  <a:gd name="T5" fmla="*/ 10 h 1360"/>
                  <a:gd name="T6" fmla="*/ 74 w 1375"/>
                  <a:gd name="T7" fmla="*/ 14 h 1360"/>
                  <a:gd name="T8" fmla="*/ 66 w 1375"/>
                  <a:gd name="T9" fmla="*/ 21 h 1360"/>
                  <a:gd name="T10" fmla="*/ 59 w 1375"/>
                  <a:gd name="T11" fmla="*/ 30 h 1360"/>
                  <a:gd name="T12" fmla="*/ 55 w 1375"/>
                  <a:gd name="T13" fmla="*/ 43 h 1360"/>
                  <a:gd name="T14" fmla="*/ 51 w 1375"/>
                  <a:gd name="T15" fmla="*/ 57 h 1360"/>
                  <a:gd name="T16" fmla="*/ 49 w 1375"/>
                  <a:gd name="T17" fmla="*/ 79 h 1360"/>
                  <a:gd name="T18" fmla="*/ 47 w 1375"/>
                  <a:gd name="T19" fmla="*/ 95 h 1360"/>
                  <a:gd name="T20" fmla="*/ 40 w 1375"/>
                  <a:gd name="T21" fmla="*/ 103 h 1360"/>
                  <a:gd name="T22" fmla="*/ 29 w 1375"/>
                  <a:gd name="T23" fmla="*/ 97 h 1360"/>
                  <a:gd name="T24" fmla="*/ 23 w 1375"/>
                  <a:gd name="T25" fmla="*/ 85 h 1360"/>
                  <a:gd name="T26" fmla="*/ 0 w 1375"/>
                  <a:gd name="T27" fmla="*/ 93 h 1360"/>
                  <a:gd name="T28" fmla="*/ 1 w 1375"/>
                  <a:gd name="T29" fmla="*/ 97 h 1360"/>
                  <a:gd name="T30" fmla="*/ 4 w 1375"/>
                  <a:gd name="T31" fmla="*/ 106 h 1360"/>
                  <a:gd name="T32" fmla="*/ 8 w 1375"/>
                  <a:gd name="T33" fmla="*/ 117 h 1360"/>
                  <a:gd name="T34" fmla="*/ 13 w 1375"/>
                  <a:gd name="T35" fmla="*/ 124 h 1360"/>
                  <a:gd name="T36" fmla="*/ 18 w 1375"/>
                  <a:gd name="T37" fmla="*/ 131 h 1360"/>
                  <a:gd name="T38" fmla="*/ 25 w 1375"/>
                  <a:gd name="T39" fmla="*/ 137 h 1360"/>
                  <a:gd name="T40" fmla="*/ 31 w 1375"/>
                  <a:gd name="T41" fmla="*/ 141 h 1360"/>
                  <a:gd name="T42" fmla="*/ 36 w 1375"/>
                  <a:gd name="T43" fmla="*/ 143 h 1360"/>
                  <a:gd name="T44" fmla="*/ 41 w 1375"/>
                  <a:gd name="T45" fmla="*/ 144 h 1360"/>
                  <a:gd name="T46" fmla="*/ 45 w 1375"/>
                  <a:gd name="T47" fmla="*/ 143 h 1360"/>
                  <a:gd name="T48" fmla="*/ 53 w 1375"/>
                  <a:gd name="T49" fmla="*/ 142 h 1360"/>
                  <a:gd name="T50" fmla="*/ 55 w 1375"/>
                  <a:gd name="T51" fmla="*/ 143 h 1360"/>
                  <a:gd name="T52" fmla="*/ 57 w 1375"/>
                  <a:gd name="T53" fmla="*/ 147 h 1360"/>
                  <a:gd name="T54" fmla="*/ 60 w 1375"/>
                  <a:gd name="T55" fmla="*/ 153 h 1360"/>
                  <a:gd name="T56" fmla="*/ 66 w 1375"/>
                  <a:gd name="T57" fmla="*/ 159 h 1360"/>
                  <a:gd name="T58" fmla="*/ 76 w 1375"/>
                  <a:gd name="T59" fmla="*/ 165 h 1360"/>
                  <a:gd name="T60" fmla="*/ 92 w 1375"/>
                  <a:gd name="T61" fmla="*/ 169 h 1360"/>
                  <a:gd name="T62" fmla="*/ 107 w 1375"/>
                  <a:gd name="T63" fmla="*/ 170 h 1360"/>
                  <a:gd name="T64" fmla="*/ 120 w 1375"/>
                  <a:gd name="T65" fmla="*/ 169 h 1360"/>
                  <a:gd name="T66" fmla="*/ 129 w 1375"/>
                  <a:gd name="T67" fmla="*/ 167 h 1360"/>
                  <a:gd name="T68" fmla="*/ 134 w 1375"/>
                  <a:gd name="T69" fmla="*/ 165 h 1360"/>
                  <a:gd name="T70" fmla="*/ 137 w 1375"/>
                  <a:gd name="T71" fmla="*/ 160 h 1360"/>
                  <a:gd name="T72" fmla="*/ 144 w 1375"/>
                  <a:gd name="T73" fmla="*/ 141 h 1360"/>
                  <a:gd name="T74" fmla="*/ 154 w 1375"/>
                  <a:gd name="T75" fmla="*/ 114 h 1360"/>
                  <a:gd name="T76" fmla="*/ 164 w 1375"/>
                  <a:gd name="T77" fmla="*/ 86 h 1360"/>
                  <a:gd name="T78" fmla="*/ 171 w 1375"/>
                  <a:gd name="T79" fmla="*/ 63 h 1360"/>
                  <a:gd name="T80" fmla="*/ 172 w 1375"/>
                  <a:gd name="T81" fmla="*/ 51 h 1360"/>
                  <a:gd name="T82" fmla="*/ 171 w 1375"/>
                  <a:gd name="T83" fmla="*/ 37 h 1360"/>
                  <a:gd name="T84" fmla="*/ 167 w 1375"/>
                  <a:gd name="T85" fmla="*/ 23 h 1360"/>
                  <a:gd name="T86" fmla="*/ 161 w 1375"/>
                  <a:gd name="T87" fmla="*/ 14 h 1360"/>
                  <a:gd name="T88" fmla="*/ 151 w 1375"/>
                  <a:gd name="T89" fmla="*/ 4 h 1360"/>
                  <a:gd name="T90" fmla="*/ 143 w 1375"/>
                  <a:gd name="T91" fmla="*/ 1 h 1360"/>
                  <a:gd name="T92" fmla="*/ 132 w 1375"/>
                  <a:gd name="T93" fmla="*/ 12 h 1360"/>
                  <a:gd name="T94" fmla="*/ 120 w 1375"/>
                  <a:gd name="T95" fmla="*/ 15 h 1360"/>
                  <a:gd name="T96" fmla="*/ 110 w 1375"/>
                  <a:gd name="T97" fmla="*/ 13 h 1360"/>
                  <a:gd name="T98" fmla="*/ 101 w 1375"/>
                  <a:gd name="T99" fmla="*/ 9 h 1360"/>
                  <a:gd name="T100" fmla="*/ 97 w 1375"/>
                  <a:gd name="T101" fmla="*/ 5 h 13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75"/>
                  <a:gd name="T154" fmla="*/ 0 h 1360"/>
                  <a:gd name="T155" fmla="*/ 1375 w 1375"/>
                  <a:gd name="T156" fmla="*/ 1360 h 13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75" h="1360">
                    <a:moveTo>
                      <a:pt x="771" y="44"/>
                    </a:moveTo>
                    <a:lnTo>
                      <a:pt x="769" y="44"/>
                    </a:lnTo>
                    <a:lnTo>
                      <a:pt x="762" y="45"/>
                    </a:lnTo>
                    <a:lnTo>
                      <a:pt x="752" y="48"/>
                    </a:lnTo>
                    <a:lnTo>
                      <a:pt x="738" y="51"/>
                    </a:lnTo>
                    <a:lnTo>
                      <a:pt x="722" y="56"/>
                    </a:lnTo>
                    <a:lnTo>
                      <a:pt x="702" y="61"/>
                    </a:lnTo>
                    <a:lnTo>
                      <a:pt x="681" y="68"/>
                    </a:lnTo>
                    <a:lnTo>
                      <a:pt x="660" y="76"/>
                    </a:lnTo>
                    <a:lnTo>
                      <a:pt x="635" y="87"/>
                    </a:lnTo>
                    <a:lnTo>
                      <a:pt x="612" y="98"/>
                    </a:lnTo>
                    <a:lnTo>
                      <a:pt x="589" y="111"/>
                    </a:lnTo>
                    <a:lnTo>
                      <a:pt x="566" y="126"/>
                    </a:lnTo>
                    <a:lnTo>
                      <a:pt x="544" y="143"/>
                    </a:lnTo>
                    <a:lnTo>
                      <a:pt x="525" y="162"/>
                    </a:lnTo>
                    <a:lnTo>
                      <a:pt x="506" y="182"/>
                    </a:lnTo>
                    <a:lnTo>
                      <a:pt x="491" y="205"/>
                    </a:lnTo>
                    <a:lnTo>
                      <a:pt x="472" y="240"/>
                    </a:lnTo>
                    <a:lnTo>
                      <a:pt x="456" y="272"/>
                    </a:lnTo>
                    <a:lnTo>
                      <a:pt x="443" y="305"/>
                    </a:lnTo>
                    <a:lnTo>
                      <a:pt x="433" y="338"/>
                    </a:lnTo>
                    <a:lnTo>
                      <a:pt x="423" y="374"/>
                    </a:lnTo>
                    <a:lnTo>
                      <a:pt x="415" y="414"/>
                    </a:lnTo>
                    <a:lnTo>
                      <a:pt x="408" y="460"/>
                    </a:lnTo>
                    <a:lnTo>
                      <a:pt x="400" y="514"/>
                    </a:lnTo>
                    <a:lnTo>
                      <a:pt x="394" y="571"/>
                    </a:lnTo>
                    <a:lnTo>
                      <a:pt x="389" y="626"/>
                    </a:lnTo>
                    <a:lnTo>
                      <a:pt x="384" y="677"/>
                    </a:lnTo>
                    <a:lnTo>
                      <a:pt x="379" y="722"/>
                    </a:lnTo>
                    <a:lnTo>
                      <a:pt x="369" y="760"/>
                    </a:lnTo>
                    <a:lnTo>
                      <a:pt x="357" y="791"/>
                    </a:lnTo>
                    <a:lnTo>
                      <a:pt x="339" y="813"/>
                    </a:lnTo>
                    <a:lnTo>
                      <a:pt x="315" y="823"/>
                    </a:lnTo>
                    <a:lnTo>
                      <a:pt x="285" y="821"/>
                    </a:lnTo>
                    <a:lnTo>
                      <a:pt x="258" y="803"/>
                    </a:lnTo>
                    <a:lnTo>
                      <a:pt x="232" y="777"/>
                    </a:lnTo>
                    <a:lnTo>
                      <a:pt x="212" y="746"/>
                    </a:lnTo>
                    <a:lnTo>
                      <a:pt x="194" y="714"/>
                    </a:lnTo>
                    <a:lnTo>
                      <a:pt x="182" y="685"/>
                    </a:lnTo>
                    <a:lnTo>
                      <a:pt x="174" y="665"/>
                    </a:lnTo>
                    <a:lnTo>
                      <a:pt x="171" y="657"/>
                    </a:lnTo>
                    <a:lnTo>
                      <a:pt x="0" y="747"/>
                    </a:lnTo>
                    <a:lnTo>
                      <a:pt x="1" y="750"/>
                    </a:lnTo>
                    <a:lnTo>
                      <a:pt x="3" y="761"/>
                    </a:lnTo>
                    <a:lnTo>
                      <a:pt x="7" y="776"/>
                    </a:lnTo>
                    <a:lnTo>
                      <a:pt x="13" y="796"/>
                    </a:lnTo>
                    <a:lnTo>
                      <a:pt x="20" y="822"/>
                    </a:lnTo>
                    <a:lnTo>
                      <a:pt x="31" y="852"/>
                    </a:lnTo>
                    <a:lnTo>
                      <a:pt x="41" y="884"/>
                    </a:lnTo>
                    <a:lnTo>
                      <a:pt x="55" y="919"/>
                    </a:lnTo>
                    <a:lnTo>
                      <a:pt x="63" y="937"/>
                    </a:lnTo>
                    <a:lnTo>
                      <a:pt x="72" y="955"/>
                    </a:lnTo>
                    <a:lnTo>
                      <a:pt x="84" y="974"/>
                    </a:lnTo>
                    <a:lnTo>
                      <a:pt x="98" y="992"/>
                    </a:lnTo>
                    <a:lnTo>
                      <a:pt x="111" y="1011"/>
                    </a:lnTo>
                    <a:lnTo>
                      <a:pt x="126" y="1028"/>
                    </a:lnTo>
                    <a:lnTo>
                      <a:pt x="142" y="1045"/>
                    </a:lnTo>
                    <a:lnTo>
                      <a:pt x="159" y="1063"/>
                    </a:lnTo>
                    <a:lnTo>
                      <a:pt x="176" y="1078"/>
                    </a:lnTo>
                    <a:lnTo>
                      <a:pt x="193" y="1093"/>
                    </a:lnTo>
                    <a:lnTo>
                      <a:pt x="209" y="1105"/>
                    </a:lnTo>
                    <a:lnTo>
                      <a:pt x="225" y="1117"/>
                    </a:lnTo>
                    <a:lnTo>
                      <a:pt x="241" y="1126"/>
                    </a:lnTo>
                    <a:lnTo>
                      <a:pt x="256" y="1133"/>
                    </a:lnTo>
                    <a:lnTo>
                      <a:pt x="270" y="1139"/>
                    </a:lnTo>
                    <a:lnTo>
                      <a:pt x="283" y="1142"/>
                    </a:lnTo>
                    <a:lnTo>
                      <a:pt x="304" y="1146"/>
                    </a:lnTo>
                    <a:lnTo>
                      <a:pt x="318" y="1147"/>
                    </a:lnTo>
                    <a:lnTo>
                      <a:pt x="328" y="1148"/>
                    </a:lnTo>
                    <a:lnTo>
                      <a:pt x="337" y="1147"/>
                    </a:lnTo>
                    <a:lnTo>
                      <a:pt x="346" y="1144"/>
                    </a:lnTo>
                    <a:lnTo>
                      <a:pt x="360" y="1142"/>
                    </a:lnTo>
                    <a:lnTo>
                      <a:pt x="379" y="1137"/>
                    </a:lnTo>
                    <a:lnTo>
                      <a:pt x="406" y="1132"/>
                    </a:lnTo>
                    <a:lnTo>
                      <a:pt x="418" y="1131"/>
                    </a:lnTo>
                    <a:lnTo>
                      <a:pt x="426" y="1133"/>
                    </a:lnTo>
                    <a:lnTo>
                      <a:pt x="433" y="1137"/>
                    </a:lnTo>
                    <a:lnTo>
                      <a:pt x="438" y="1143"/>
                    </a:lnTo>
                    <a:lnTo>
                      <a:pt x="443" y="1152"/>
                    </a:lnTo>
                    <a:lnTo>
                      <a:pt x="448" y="1163"/>
                    </a:lnTo>
                    <a:lnTo>
                      <a:pt x="453" y="1174"/>
                    </a:lnTo>
                    <a:lnTo>
                      <a:pt x="459" y="1188"/>
                    </a:lnTo>
                    <a:lnTo>
                      <a:pt x="467" y="1202"/>
                    </a:lnTo>
                    <a:lnTo>
                      <a:pt x="476" y="1218"/>
                    </a:lnTo>
                    <a:lnTo>
                      <a:pt x="488" y="1233"/>
                    </a:lnTo>
                    <a:lnTo>
                      <a:pt x="503" y="1249"/>
                    </a:lnTo>
                    <a:lnTo>
                      <a:pt x="521" y="1265"/>
                    </a:lnTo>
                    <a:lnTo>
                      <a:pt x="543" y="1282"/>
                    </a:lnTo>
                    <a:lnTo>
                      <a:pt x="571" y="1298"/>
                    </a:lnTo>
                    <a:lnTo>
                      <a:pt x="603" y="1313"/>
                    </a:lnTo>
                    <a:lnTo>
                      <a:pt x="648" y="1330"/>
                    </a:lnTo>
                    <a:lnTo>
                      <a:pt x="692" y="1343"/>
                    </a:lnTo>
                    <a:lnTo>
                      <a:pt x="734" y="1351"/>
                    </a:lnTo>
                    <a:lnTo>
                      <a:pt x="776" y="1356"/>
                    </a:lnTo>
                    <a:lnTo>
                      <a:pt x="816" y="1360"/>
                    </a:lnTo>
                    <a:lnTo>
                      <a:pt x="854" y="1360"/>
                    </a:lnTo>
                    <a:lnTo>
                      <a:pt x="890" y="1358"/>
                    </a:lnTo>
                    <a:lnTo>
                      <a:pt x="924" y="1354"/>
                    </a:lnTo>
                    <a:lnTo>
                      <a:pt x="956" y="1349"/>
                    </a:lnTo>
                    <a:lnTo>
                      <a:pt x="983" y="1344"/>
                    </a:lnTo>
                    <a:lnTo>
                      <a:pt x="1009" y="1338"/>
                    </a:lnTo>
                    <a:lnTo>
                      <a:pt x="1029" y="1331"/>
                    </a:lnTo>
                    <a:lnTo>
                      <a:pt x="1048" y="1325"/>
                    </a:lnTo>
                    <a:lnTo>
                      <a:pt x="1062" y="1320"/>
                    </a:lnTo>
                    <a:lnTo>
                      <a:pt x="1071" y="1315"/>
                    </a:lnTo>
                    <a:lnTo>
                      <a:pt x="1077" y="1313"/>
                    </a:lnTo>
                    <a:lnTo>
                      <a:pt x="1082" y="1302"/>
                    </a:lnTo>
                    <a:lnTo>
                      <a:pt x="1094" y="1276"/>
                    </a:lnTo>
                    <a:lnTo>
                      <a:pt x="1110" y="1237"/>
                    </a:lnTo>
                    <a:lnTo>
                      <a:pt x="1129" y="1186"/>
                    </a:lnTo>
                    <a:lnTo>
                      <a:pt x="1151" y="1126"/>
                    </a:lnTo>
                    <a:lnTo>
                      <a:pt x="1177" y="1059"/>
                    </a:lnTo>
                    <a:lnTo>
                      <a:pt x="1203" y="987"/>
                    </a:lnTo>
                    <a:lnTo>
                      <a:pt x="1230" y="911"/>
                    </a:lnTo>
                    <a:lnTo>
                      <a:pt x="1256" y="834"/>
                    </a:lnTo>
                    <a:lnTo>
                      <a:pt x="1283" y="758"/>
                    </a:lnTo>
                    <a:lnTo>
                      <a:pt x="1307" y="687"/>
                    </a:lnTo>
                    <a:lnTo>
                      <a:pt x="1328" y="619"/>
                    </a:lnTo>
                    <a:lnTo>
                      <a:pt x="1346" y="560"/>
                    </a:lnTo>
                    <a:lnTo>
                      <a:pt x="1361" y="510"/>
                    </a:lnTo>
                    <a:lnTo>
                      <a:pt x="1370" y="470"/>
                    </a:lnTo>
                    <a:lnTo>
                      <a:pt x="1375" y="445"/>
                    </a:lnTo>
                    <a:lnTo>
                      <a:pt x="1375" y="408"/>
                    </a:lnTo>
                    <a:lnTo>
                      <a:pt x="1374" y="369"/>
                    </a:lnTo>
                    <a:lnTo>
                      <a:pt x="1370" y="330"/>
                    </a:lnTo>
                    <a:lnTo>
                      <a:pt x="1364" y="292"/>
                    </a:lnTo>
                    <a:lnTo>
                      <a:pt x="1356" y="255"/>
                    </a:lnTo>
                    <a:lnTo>
                      <a:pt x="1346" y="220"/>
                    </a:lnTo>
                    <a:lnTo>
                      <a:pt x="1334" y="189"/>
                    </a:lnTo>
                    <a:lnTo>
                      <a:pt x="1322" y="163"/>
                    </a:lnTo>
                    <a:lnTo>
                      <a:pt x="1308" y="144"/>
                    </a:lnTo>
                    <a:lnTo>
                      <a:pt x="1287" y="118"/>
                    </a:lnTo>
                    <a:lnTo>
                      <a:pt x="1260" y="88"/>
                    </a:lnTo>
                    <a:lnTo>
                      <a:pt x="1231" y="58"/>
                    </a:lnTo>
                    <a:lnTo>
                      <a:pt x="1201" y="31"/>
                    </a:lnTo>
                    <a:lnTo>
                      <a:pt x="1174" y="11"/>
                    </a:lnTo>
                    <a:lnTo>
                      <a:pt x="1155" y="0"/>
                    </a:lnTo>
                    <a:lnTo>
                      <a:pt x="1143" y="3"/>
                    </a:lnTo>
                    <a:lnTo>
                      <a:pt x="1115" y="43"/>
                    </a:lnTo>
                    <a:lnTo>
                      <a:pt x="1085" y="74"/>
                    </a:lnTo>
                    <a:lnTo>
                      <a:pt x="1053" y="97"/>
                    </a:lnTo>
                    <a:lnTo>
                      <a:pt x="1022" y="112"/>
                    </a:lnTo>
                    <a:lnTo>
                      <a:pt x="990" y="120"/>
                    </a:lnTo>
                    <a:lnTo>
                      <a:pt x="960" y="124"/>
                    </a:lnTo>
                    <a:lnTo>
                      <a:pt x="930" y="121"/>
                    </a:lnTo>
                    <a:lnTo>
                      <a:pt x="901" y="114"/>
                    </a:lnTo>
                    <a:lnTo>
                      <a:pt x="874" y="106"/>
                    </a:lnTo>
                    <a:lnTo>
                      <a:pt x="850" y="96"/>
                    </a:lnTo>
                    <a:lnTo>
                      <a:pt x="828" y="83"/>
                    </a:lnTo>
                    <a:lnTo>
                      <a:pt x="808" y="72"/>
                    </a:lnTo>
                    <a:lnTo>
                      <a:pt x="793" y="61"/>
                    </a:lnTo>
                    <a:lnTo>
                      <a:pt x="782" y="52"/>
                    </a:lnTo>
                    <a:lnTo>
                      <a:pt x="774" y="46"/>
                    </a:lnTo>
                    <a:lnTo>
                      <a:pt x="771" y="44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1" name="Freeform 113"/>
              <p:cNvSpPr>
                <a:spLocks/>
              </p:cNvSpPr>
              <p:nvPr/>
            </p:nvSpPr>
            <p:spPr bwMode="auto">
              <a:xfrm>
                <a:off x="2430" y="2576"/>
                <a:ext cx="541" cy="663"/>
              </a:xfrm>
              <a:custGeom>
                <a:avLst/>
                <a:gdLst>
                  <a:gd name="T0" fmla="*/ 3 w 1081"/>
                  <a:gd name="T1" fmla="*/ 23 h 1326"/>
                  <a:gd name="T2" fmla="*/ 9 w 1081"/>
                  <a:gd name="T3" fmla="*/ 133 h 1326"/>
                  <a:gd name="T4" fmla="*/ 42 w 1081"/>
                  <a:gd name="T5" fmla="*/ 134 h 1326"/>
                  <a:gd name="T6" fmla="*/ 42 w 1081"/>
                  <a:gd name="T7" fmla="*/ 137 h 1326"/>
                  <a:gd name="T8" fmla="*/ 0 w 1081"/>
                  <a:gd name="T9" fmla="*/ 141 h 1326"/>
                  <a:gd name="T10" fmla="*/ 0 w 1081"/>
                  <a:gd name="T11" fmla="*/ 153 h 1326"/>
                  <a:gd name="T12" fmla="*/ 34 w 1081"/>
                  <a:gd name="T13" fmla="*/ 166 h 1326"/>
                  <a:gd name="T14" fmla="*/ 128 w 1081"/>
                  <a:gd name="T15" fmla="*/ 146 h 1326"/>
                  <a:gd name="T16" fmla="*/ 128 w 1081"/>
                  <a:gd name="T17" fmla="*/ 139 h 1326"/>
                  <a:gd name="T18" fmla="*/ 98 w 1081"/>
                  <a:gd name="T19" fmla="*/ 134 h 1326"/>
                  <a:gd name="T20" fmla="*/ 98 w 1081"/>
                  <a:gd name="T21" fmla="*/ 127 h 1326"/>
                  <a:gd name="T22" fmla="*/ 132 w 1081"/>
                  <a:gd name="T23" fmla="*/ 115 h 1326"/>
                  <a:gd name="T24" fmla="*/ 136 w 1081"/>
                  <a:gd name="T25" fmla="*/ 3 h 1326"/>
                  <a:gd name="T26" fmla="*/ 24 w 1081"/>
                  <a:gd name="T27" fmla="*/ 0 h 1326"/>
                  <a:gd name="T28" fmla="*/ 3 w 1081"/>
                  <a:gd name="T29" fmla="*/ 23 h 13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1"/>
                  <a:gd name="T46" fmla="*/ 0 h 1326"/>
                  <a:gd name="T47" fmla="*/ 1081 w 1081"/>
                  <a:gd name="T48" fmla="*/ 1326 h 13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1" h="1326">
                    <a:moveTo>
                      <a:pt x="22" y="187"/>
                    </a:moveTo>
                    <a:lnTo>
                      <a:pt x="69" y="1060"/>
                    </a:lnTo>
                    <a:lnTo>
                      <a:pt x="330" y="1065"/>
                    </a:lnTo>
                    <a:lnTo>
                      <a:pt x="330" y="1091"/>
                    </a:lnTo>
                    <a:lnTo>
                      <a:pt x="0" y="1123"/>
                    </a:lnTo>
                    <a:lnTo>
                      <a:pt x="0" y="1219"/>
                    </a:lnTo>
                    <a:lnTo>
                      <a:pt x="272" y="1326"/>
                    </a:lnTo>
                    <a:lnTo>
                      <a:pt x="1017" y="1166"/>
                    </a:lnTo>
                    <a:lnTo>
                      <a:pt x="1017" y="1107"/>
                    </a:lnTo>
                    <a:lnTo>
                      <a:pt x="783" y="1065"/>
                    </a:lnTo>
                    <a:lnTo>
                      <a:pt x="783" y="1017"/>
                    </a:lnTo>
                    <a:lnTo>
                      <a:pt x="1054" y="921"/>
                    </a:lnTo>
                    <a:lnTo>
                      <a:pt x="1081" y="21"/>
                    </a:lnTo>
                    <a:lnTo>
                      <a:pt x="192" y="0"/>
                    </a:lnTo>
                    <a:lnTo>
                      <a:pt x="22" y="187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2" name="Freeform 114"/>
              <p:cNvSpPr>
                <a:spLocks/>
              </p:cNvSpPr>
              <p:nvPr/>
            </p:nvSpPr>
            <p:spPr bwMode="auto">
              <a:xfrm>
                <a:off x="2513" y="3149"/>
                <a:ext cx="476" cy="189"/>
              </a:xfrm>
              <a:custGeom>
                <a:avLst/>
                <a:gdLst>
                  <a:gd name="T0" fmla="*/ 1 w 952"/>
                  <a:gd name="T1" fmla="*/ 19 h 378"/>
                  <a:gd name="T2" fmla="*/ 0 w 952"/>
                  <a:gd name="T3" fmla="*/ 28 h 378"/>
                  <a:gd name="T4" fmla="*/ 46 w 952"/>
                  <a:gd name="T5" fmla="*/ 47 h 378"/>
                  <a:gd name="T6" fmla="*/ 117 w 952"/>
                  <a:gd name="T7" fmla="*/ 26 h 378"/>
                  <a:gd name="T8" fmla="*/ 119 w 952"/>
                  <a:gd name="T9" fmla="*/ 6 h 378"/>
                  <a:gd name="T10" fmla="*/ 103 w 952"/>
                  <a:gd name="T11" fmla="*/ 0 h 378"/>
                  <a:gd name="T12" fmla="*/ 1 w 952"/>
                  <a:gd name="T13" fmla="*/ 19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2"/>
                  <a:gd name="T22" fmla="*/ 0 h 378"/>
                  <a:gd name="T23" fmla="*/ 952 w 95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2" h="378">
                    <a:moveTo>
                      <a:pt x="4" y="149"/>
                    </a:moveTo>
                    <a:lnTo>
                      <a:pt x="0" y="224"/>
                    </a:lnTo>
                    <a:lnTo>
                      <a:pt x="367" y="378"/>
                    </a:lnTo>
                    <a:lnTo>
                      <a:pt x="930" y="212"/>
                    </a:lnTo>
                    <a:lnTo>
                      <a:pt x="952" y="43"/>
                    </a:lnTo>
                    <a:lnTo>
                      <a:pt x="824" y="0"/>
                    </a:lnTo>
                    <a:lnTo>
                      <a:pt x="4" y="149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3" name="Freeform 115"/>
              <p:cNvSpPr>
                <a:spLocks/>
              </p:cNvSpPr>
              <p:nvPr/>
            </p:nvSpPr>
            <p:spPr bwMode="auto">
              <a:xfrm>
                <a:off x="2897" y="3162"/>
                <a:ext cx="92" cy="125"/>
              </a:xfrm>
              <a:custGeom>
                <a:avLst/>
                <a:gdLst>
                  <a:gd name="T0" fmla="*/ 1 w 184"/>
                  <a:gd name="T1" fmla="*/ 9 h 250"/>
                  <a:gd name="T2" fmla="*/ 1 w 184"/>
                  <a:gd name="T3" fmla="*/ 10 h 250"/>
                  <a:gd name="T4" fmla="*/ 1 w 184"/>
                  <a:gd name="T5" fmla="*/ 11 h 250"/>
                  <a:gd name="T6" fmla="*/ 1 w 184"/>
                  <a:gd name="T7" fmla="*/ 12 h 250"/>
                  <a:gd name="T8" fmla="*/ 1 w 184"/>
                  <a:gd name="T9" fmla="*/ 13 h 250"/>
                  <a:gd name="T10" fmla="*/ 3 w 184"/>
                  <a:gd name="T11" fmla="*/ 15 h 250"/>
                  <a:gd name="T12" fmla="*/ 4 w 184"/>
                  <a:gd name="T13" fmla="*/ 16 h 250"/>
                  <a:gd name="T14" fmla="*/ 6 w 184"/>
                  <a:gd name="T15" fmla="*/ 18 h 250"/>
                  <a:gd name="T16" fmla="*/ 7 w 184"/>
                  <a:gd name="T17" fmla="*/ 19 h 250"/>
                  <a:gd name="T18" fmla="*/ 9 w 184"/>
                  <a:gd name="T19" fmla="*/ 20 h 250"/>
                  <a:gd name="T20" fmla="*/ 10 w 184"/>
                  <a:gd name="T21" fmla="*/ 21 h 250"/>
                  <a:gd name="T22" fmla="*/ 11 w 184"/>
                  <a:gd name="T23" fmla="*/ 22 h 250"/>
                  <a:gd name="T24" fmla="*/ 11 w 184"/>
                  <a:gd name="T25" fmla="*/ 22 h 250"/>
                  <a:gd name="T26" fmla="*/ 18 w 184"/>
                  <a:gd name="T27" fmla="*/ 31 h 250"/>
                  <a:gd name="T28" fmla="*/ 23 w 184"/>
                  <a:gd name="T29" fmla="*/ 6 h 250"/>
                  <a:gd name="T30" fmla="*/ 9 w 184"/>
                  <a:gd name="T31" fmla="*/ 0 h 250"/>
                  <a:gd name="T32" fmla="*/ 9 w 184"/>
                  <a:gd name="T33" fmla="*/ 1 h 250"/>
                  <a:gd name="T34" fmla="*/ 7 w 184"/>
                  <a:gd name="T35" fmla="*/ 1 h 250"/>
                  <a:gd name="T36" fmla="*/ 6 w 184"/>
                  <a:gd name="T37" fmla="*/ 2 h 250"/>
                  <a:gd name="T38" fmla="*/ 3 w 184"/>
                  <a:gd name="T39" fmla="*/ 3 h 250"/>
                  <a:gd name="T40" fmla="*/ 1 w 184"/>
                  <a:gd name="T41" fmla="*/ 4 h 250"/>
                  <a:gd name="T42" fmla="*/ 1 w 184"/>
                  <a:gd name="T43" fmla="*/ 6 h 250"/>
                  <a:gd name="T44" fmla="*/ 0 w 184"/>
                  <a:gd name="T45" fmla="*/ 7 h 250"/>
                  <a:gd name="T46" fmla="*/ 1 w 184"/>
                  <a:gd name="T47" fmla="*/ 9 h 25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84"/>
                  <a:gd name="T73" fmla="*/ 0 h 250"/>
                  <a:gd name="T74" fmla="*/ 184 w 184"/>
                  <a:gd name="T75" fmla="*/ 250 h 25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84" h="250">
                    <a:moveTo>
                      <a:pt x="6" y="70"/>
                    </a:moveTo>
                    <a:lnTo>
                      <a:pt x="7" y="76"/>
                    </a:lnTo>
                    <a:lnTo>
                      <a:pt x="5" y="84"/>
                    </a:lnTo>
                    <a:lnTo>
                      <a:pt x="3" y="93"/>
                    </a:lnTo>
                    <a:lnTo>
                      <a:pt x="7" y="102"/>
                    </a:lnTo>
                    <a:lnTo>
                      <a:pt x="18" y="115"/>
                    </a:lnTo>
                    <a:lnTo>
                      <a:pt x="31" y="127"/>
                    </a:lnTo>
                    <a:lnTo>
                      <a:pt x="44" y="138"/>
                    </a:lnTo>
                    <a:lnTo>
                      <a:pt x="57" y="148"/>
                    </a:lnTo>
                    <a:lnTo>
                      <a:pt x="69" y="158"/>
                    </a:lnTo>
                    <a:lnTo>
                      <a:pt x="78" y="165"/>
                    </a:lnTo>
                    <a:lnTo>
                      <a:pt x="85" y="169"/>
                    </a:lnTo>
                    <a:lnTo>
                      <a:pt x="87" y="170"/>
                    </a:lnTo>
                    <a:lnTo>
                      <a:pt x="142" y="250"/>
                    </a:lnTo>
                    <a:lnTo>
                      <a:pt x="184" y="42"/>
                    </a:lnTo>
                    <a:lnTo>
                      <a:pt x="72" y="0"/>
                    </a:lnTo>
                    <a:lnTo>
                      <a:pt x="68" y="1"/>
                    </a:lnTo>
                    <a:lnTo>
                      <a:pt x="57" y="4"/>
                    </a:lnTo>
                    <a:lnTo>
                      <a:pt x="44" y="11"/>
                    </a:lnTo>
                    <a:lnTo>
                      <a:pt x="29" y="19"/>
                    </a:lnTo>
                    <a:lnTo>
                      <a:pt x="14" y="30"/>
                    </a:lnTo>
                    <a:lnTo>
                      <a:pt x="5" y="41"/>
                    </a:lnTo>
                    <a:lnTo>
                      <a:pt x="0" y="55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4" name="Freeform 116"/>
              <p:cNvSpPr>
                <a:spLocks/>
              </p:cNvSpPr>
              <p:nvPr/>
            </p:nvSpPr>
            <p:spPr bwMode="auto">
              <a:xfrm>
                <a:off x="2728" y="3190"/>
                <a:ext cx="144" cy="160"/>
              </a:xfrm>
              <a:custGeom>
                <a:avLst/>
                <a:gdLst>
                  <a:gd name="T0" fmla="*/ 1 w 288"/>
                  <a:gd name="T1" fmla="*/ 9 h 322"/>
                  <a:gd name="T2" fmla="*/ 3 w 288"/>
                  <a:gd name="T3" fmla="*/ 15 h 322"/>
                  <a:gd name="T4" fmla="*/ 4 w 288"/>
                  <a:gd name="T5" fmla="*/ 21 h 322"/>
                  <a:gd name="T6" fmla="*/ 3 w 288"/>
                  <a:gd name="T7" fmla="*/ 26 h 322"/>
                  <a:gd name="T8" fmla="*/ 5 w 288"/>
                  <a:gd name="T9" fmla="*/ 32 h 322"/>
                  <a:gd name="T10" fmla="*/ 6 w 288"/>
                  <a:gd name="T11" fmla="*/ 37 h 322"/>
                  <a:gd name="T12" fmla="*/ 10 w 288"/>
                  <a:gd name="T13" fmla="*/ 40 h 322"/>
                  <a:gd name="T14" fmla="*/ 18 w 288"/>
                  <a:gd name="T15" fmla="*/ 37 h 322"/>
                  <a:gd name="T16" fmla="*/ 23 w 288"/>
                  <a:gd name="T17" fmla="*/ 33 h 322"/>
                  <a:gd name="T18" fmla="*/ 28 w 288"/>
                  <a:gd name="T19" fmla="*/ 30 h 322"/>
                  <a:gd name="T20" fmla="*/ 29 w 288"/>
                  <a:gd name="T21" fmla="*/ 29 h 322"/>
                  <a:gd name="T22" fmla="*/ 31 w 288"/>
                  <a:gd name="T23" fmla="*/ 26 h 322"/>
                  <a:gd name="T24" fmla="*/ 34 w 288"/>
                  <a:gd name="T25" fmla="*/ 21 h 322"/>
                  <a:gd name="T26" fmla="*/ 36 w 288"/>
                  <a:gd name="T27" fmla="*/ 17 h 322"/>
                  <a:gd name="T28" fmla="*/ 36 w 288"/>
                  <a:gd name="T29" fmla="*/ 13 h 322"/>
                  <a:gd name="T30" fmla="*/ 35 w 288"/>
                  <a:gd name="T31" fmla="*/ 2 h 322"/>
                  <a:gd name="T32" fmla="*/ 30 w 288"/>
                  <a:gd name="T33" fmla="*/ 0 h 322"/>
                  <a:gd name="T34" fmla="*/ 29 w 288"/>
                  <a:gd name="T35" fmla="*/ 2 h 322"/>
                  <a:gd name="T36" fmla="*/ 27 w 288"/>
                  <a:gd name="T37" fmla="*/ 5 h 322"/>
                  <a:gd name="T38" fmla="*/ 27 w 288"/>
                  <a:gd name="T39" fmla="*/ 7 h 322"/>
                  <a:gd name="T40" fmla="*/ 27 w 288"/>
                  <a:gd name="T41" fmla="*/ 8 h 322"/>
                  <a:gd name="T42" fmla="*/ 26 w 288"/>
                  <a:gd name="T43" fmla="*/ 6 h 322"/>
                  <a:gd name="T44" fmla="*/ 24 w 288"/>
                  <a:gd name="T45" fmla="*/ 3 h 322"/>
                  <a:gd name="T46" fmla="*/ 23 w 288"/>
                  <a:gd name="T47" fmla="*/ 1 h 322"/>
                  <a:gd name="T48" fmla="*/ 22 w 288"/>
                  <a:gd name="T49" fmla="*/ 0 h 322"/>
                  <a:gd name="T50" fmla="*/ 20 w 288"/>
                  <a:gd name="T51" fmla="*/ 0 h 322"/>
                  <a:gd name="T52" fmla="*/ 17 w 288"/>
                  <a:gd name="T53" fmla="*/ 0 h 322"/>
                  <a:gd name="T54" fmla="*/ 12 w 288"/>
                  <a:gd name="T55" fmla="*/ 1 h 322"/>
                  <a:gd name="T56" fmla="*/ 9 w 288"/>
                  <a:gd name="T57" fmla="*/ 2 h 322"/>
                  <a:gd name="T58" fmla="*/ 5 w 288"/>
                  <a:gd name="T59" fmla="*/ 3 h 322"/>
                  <a:gd name="T60" fmla="*/ 1 w 288"/>
                  <a:gd name="T61" fmla="*/ 5 h 322"/>
                  <a:gd name="T62" fmla="*/ 0 w 288"/>
                  <a:gd name="T63" fmla="*/ 6 h 3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8"/>
                  <a:gd name="T97" fmla="*/ 0 h 322"/>
                  <a:gd name="T98" fmla="*/ 288 w 288"/>
                  <a:gd name="T99" fmla="*/ 322 h 32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8" h="322">
                    <a:moveTo>
                      <a:pt x="0" y="57"/>
                    </a:moveTo>
                    <a:lnTo>
                      <a:pt x="12" y="76"/>
                    </a:lnTo>
                    <a:lnTo>
                      <a:pt x="22" y="98"/>
                    </a:lnTo>
                    <a:lnTo>
                      <a:pt x="29" y="123"/>
                    </a:lnTo>
                    <a:lnTo>
                      <a:pt x="33" y="152"/>
                    </a:lnTo>
                    <a:lnTo>
                      <a:pt x="32" y="171"/>
                    </a:lnTo>
                    <a:lnTo>
                      <a:pt x="30" y="193"/>
                    </a:lnTo>
                    <a:lnTo>
                      <a:pt x="30" y="216"/>
                    </a:lnTo>
                    <a:lnTo>
                      <a:pt x="30" y="241"/>
                    </a:lnTo>
                    <a:lnTo>
                      <a:pt x="33" y="264"/>
                    </a:lnTo>
                    <a:lnTo>
                      <a:pt x="38" y="286"/>
                    </a:lnTo>
                    <a:lnTo>
                      <a:pt x="49" y="304"/>
                    </a:lnTo>
                    <a:lnTo>
                      <a:pt x="64" y="317"/>
                    </a:lnTo>
                    <a:lnTo>
                      <a:pt x="85" y="322"/>
                    </a:lnTo>
                    <a:lnTo>
                      <a:pt x="110" y="316"/>
                    </a:lnTo>
                    <a:lnTo>
                      <a:pt x="137" y="303"/>
                    </a:lnTo>
                    <a:lnTo>
                      <a:pt x="165" y="287"/>
                    </a:lnTo>
                    <a:lnTo>
                      <a:pt x="190" y="270"/>
                    </a:lnTo>
                    <a:lnTo>
                      <a:pt x="210" y="254"/>
                    </a:lnTo>
                    <a:lnTo>
                      <a:pt x="225" y="242"/>
                    </a:lnTo>
                    <a:lnTo>
                      <a:pt x="230" y="237"/>
                    </a:lnTo>
                    <a:lnTo>
                      <a:pt x="232" y="234"/>
                    </a:lnTo>
                    <a:lnTo>
                      <a:pt x="239" y="224"/>
                    </a:lnTo>
                    <a:lnTo>
                      <a:pt x="248" y="209"/>
                    </a:lnTo>
                    <a:lnTo>
                      <a:pt x="258" y="190"/>
                    </a:lnTo>
                    <a:lnTo>
                      <a:pt x="269" y="172"/>
                    </a:lnTo>
                    <a:lnTo>
                      <a:pt x="279" y="154"/>
                    </a:lnTo>
                    <a:lnTo>
                      <a:pt x="286" y="140"/>
                    </a:lnTo>
                    <a:lnTo>
                      <a:pt x="288" y="130"/>
                    </a:lnTo>
                    <a:lnTo>
                      <a:pt x="288" y="104"/>
                    </a:lnTo>
                    <a:lnTo>
                      <a:pt x="285" y="62"/>
                    </a:lnTo>
                    <a:lnTo>
                      <a:pt x="275" y="22"/>
                    </a:lnTo>
                    <a:lnTo>
                      <a:pt x="256" y="2"/>
                    </a:lnTo>
                    <a:lnTo>
                      <a:pt x="246" y="4"/>
                    </a:lnTo>
                    <a:lnTo>
                      <a:pt x="237" y="10"/>
                    </a:lnTo>
                    <a:lnTo>
                      <a:pt x="231" y="21"/>
                    </a:lnTo>
                    <a:lnTo>
                      <a:pt x="225" y="32"/>
                    </a:lnTo>
                    <a:lnTo>
                      <a:pt x="222" y="45"/>
                    </a:lnTo>
                    <a:lnTo>
                      <a:pt x="219" y="57"/>
                    </a:lnTo>
                    <a:lnTo>
                      <a:pt x="218" y="63"/>
                    </a:lnTo>
                    <a:lnTo>
                      <a:pt x="218" y="67"/>
                    </a:lnTo>
                    <a:lnTo>
                      <a:pt x="217" y="65"/>
                    </a:lnTo>
                    <a:lnTo>
                      <a:pt x="214" y="59"/>
                    </a:lnTo>
                    <a:lnTo>
                      <a:pt x="209" y="50"/>
                    </a:lnTo>
                    <a:lnTo>
                      <a:pt x="203" y="39"/>
                    </a:lnTo>
                    <a:lnTo>
                      <a:pt x="197" y="28"/>
                    </a:lnTo>
                    <a:lnTo>
                      <a:pt x="192" y="17"/>
                    </a:lnTo>
                    <a:lnTo>
                      <a:pt x="186" y="8"/>
                    </a:lnTo>
                    <a:lnTo>
                      <a:pt x="181" y="2"/>
                    </a:lnTo>
                    <a:lnTo>
                      <a:pt x="178" y="1"/>
                    </a:lnTo>
                    <a:lnTo>
                      <a:pt x="170" y="0"/>
                    </a:lnTo>
                    <a:lnTo>
                      <a:pt x="159" y="1"/>
                    </a:lnTo>
                    <a:lnTo>
                      <a:pt x="147" y="2"/>
                    </a:lnTo>
                    <a:lnTo>
                      <a:pt x="132" y="5"/>
                    </a:lnTo>
                    <a:lnTo>
                      <a:pt x="116" y="8"/>
                    </a:lnTo>
                    <a:lnTo>
                      <a:pt x="99" y="12"/>
                    </a:lnTo>
                    <a:lnTo>
                      <a:pt x="82" y="15"/>
                    </a:lnTo>
                    <a:lnTo>
                      <a:pt x="65" y="20"/>
                    </a:lnTo>
                    <a:lnTo>
                      <a:pt x="49" y="25"/>
                    </a:lnTo>
                    <a:lnTo>
                      <a:pt x="34" y="30"/>
                    </a:lnTo>
                    <a:lnTo>
                      <a:pt x="21" y="36"/>
                    </a:lnTo>
                    <a:lnTo>
                      <a:pt x="11" y="40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5" name="Freeform 117"/>
              <p:cNvSpPr>
                <a:spLocks/>
              </p:cNvSpPr>
              <p:nvPr/>
            </p:nvSpPr>
            <p:spPr bwMode="auto">
              <a:xfrm>
                <a:off x="3089" y="3216"/>
                <a:ext cx="394" cy="380"/>
              </a:xfrm>
              <a:custGeom>
                <a:avLst/>
                <a:gdLst>
                  <a:gd name="T0" fmla="*/ 15 w 787"/>
                  <a:gd name="T1" fmla="*/ 13 h 759"/>
                  <a:gd name="T2" fmla="*/ 10 w 787"/>
                  <a:gd name="T3" fmla="*/ 19 h 759"/>
                  <a:gd name="T4" fmla="*/ 7 w 787"/>
                  <a:gd name="T5" fmla="*/ 26 h 759"/>
                  <a:gd name="T6" fmla="*/ 4 w 787"/>
                  <a:gd name="T7" fmla="*/ 33 h 759"/>
                  <a:gd name="T8" fmla="*/ 2 w 787"/>
                  <a:gd name="T9" fmla="*/ 48 h 759"/>
                  <a:gd name="T10" fmla="*/ 1 w 787"/>
                  <a:gd name="T11" fmla="*/ 69 h 759"/>
                  <a:gd name="T12" fmla="*/ 1 w 787"/>
                  <a:gd name="T13" fmla="*/ 73 h 759"/>
                  <a:gd name="T14" fmla="*/ 2 w 787"/>
                  <a:gd name="T15" fmla="*/ 78 h 759"/>
                  <a:gd name="T16" fmla="*/ 5 w 787"/>
                  <a:gd name="T17" fmla="*/ 84 h 759"/>
                  <a:gd name="T18" fmla="*/ 11 w 787"/>
                  <a:gd name="T19" fmla="*/ 90 h 759"/>
                  <a:gd name="T20" fmla="*/ 19 w 787"/>
                  <a:gd name="T21" fmla="*/ 94 h 759"/>
                  <a:gd name="T22" fmla="*/ 25 w 787"/>
                  <a:gd name="T23" fmla="*/ 95 h 759"/>
                  <a:gd name="T24" fmla="*/ 31 w 787"/>
                  <a:gd name="T25" fmla="*/ 95 h 759"/>
                  <a:gd name="T26" fmla="*/ 36 w 787"/>
                  <a:gd name="T27" fmla="*/ 95 h 759"/>
                  <a:gd name="T28" fmla="*/ 40 w 787"/>
                  <a:gd name="T29" fmla="*/ 94 h 759"/>
                  <a:gd name="T30" fmla="*/ 44 w 787"/>
                  <a:gd name="T31" fmla="*/ 93 h 759"/>
                  <a:gd name="T32" fmla="*/ 46 w 787"/>
                  <a:gd name="T33" fmla="*/ 93 h 759"/>
                  <a:gd name="T34" fmla="*/ 48 w 787"/>
                  <a:gd name="T35" fmla="*/ 92 h 759"/>
                  <a:gd name="T36" fmla="*/ 48 w 787"/>
                  <a:gd name="T37" fmla="*/ 92 h 759"/>
                  <a:gd name="T38" fmla="*/ 52 w 787"/>
                  <a:gd name="T39" fmla="*/ 91 h 759"/>
                  <a:gd name="T40" fmla="*/ 58 w 787"/>
                  <a:gd name="T41" fmla="*/ 89 h 759"/>
                  <a:gd name="T42" fmla="*/ 65 w 787"/>
                  <a:gd name="T43" fmla="*/ 86 h 759"/>
                  <a:gd name="T44" fmla="*/ 73 w 787"/>
                  <a:gd name="T45" fmla="*/ 83 h 759"/>
                  <a:gd name="T46" fmla="*/ 81 w 787"/>
                  <a:gd name="T47" fmla="*/ 80 h 759"/>
                  <a:gd name="T48" fmla="*/ 87 w 787"/>
                  <a:gd name="T49" fmla="*/ 77 h 759"/>
                  <a:gd name="T50" fmla="*/ 91 w 787"/>
                  <a:gd name="T51" fmla="*/ 75 h 759"/>
                  <a:gd name="T52" fmla="*/ 94 w 787"/>
                  <a:gd name="T53" fmla="*/ 68 h 759"/>
                  <a:gd name="T54" fmla="*/ 98 w 787"/>
                  <a:gd name="T55" fmla="*/ 51 h 759"/>
                  <a:gd name="T56" fmla="*/ 99 w 787"/>
                  <a:gd name="T57" fmla="*/ 31 h 759"/>
                  <a:gd name="T58" fmla="*/ 97 w 787"/>
                  <a:gd name="T59" fmla="*/ 15 h 759"/>
                  <a:gd name="T60" fmla="*/ 92 w 787"/>
                  <a:gd name="T61" fmla="*/ 7 h 759"/>
                  <a:gd name="T62" fmla="*/ 86 w 787"/>
                  <a:gd name="T63" fmla="*/ 3 h 759"/>
                  <a:gd name="T64" fmla="*/ 82 w 787"/>
                  <a:gd name="T65" fmla="*/ 1 h 759"/>
                  <a:gd name="T66" fmla="*/ 79 w 787"/>
                  <a:gd name="T67" fmla="*/ 0 h 759"/>
                  <a:gd name="T68" fmla="*/ 79 w 787"/>
                  <a:gd name="T69" fmla="*/ 0 h 759"/>
                  <a:gd name="T70" fmla="*/ 77 w 787"/>
                  <a:gd name="T71" fmla="*/ 0 h 759"/>
                  <a:gd name="T72" fmla="*/ 73 w 787"/>
                  <a:gd name="T73" fmla="*/ 1 h 759"/>
                  <a:gd name="T74" fmla="*/ 68 w 787"/>
                  <a:gd name="T75" fmla="*/ 1 h 759"/>
                  <a:gd name="T76" fmla="*/ 63 w 787"/>
                  <a:gd name="T77" fmla="*/ 1 h 759"/>
                  <a:gd name="T78" fmla="*/ 56 w 787"/>
                  <a:gd name="T79" fmla="*/ 2 h 759"/>
                  <a:gd name="T80" fmla="*/ 49 w 787"/>
                  <a:gd name="T81" fmla="*/ 3 h 759"/>
                  <a:gd name="T82" fmla="*/ 43 w 787"/>
                  <a:gd name="T83" fmla="*/ 4 h 759"/>
                  <a:gd name="T84" fmla="*/ 35 w 787"/>
                  <a:gd name="T85" fmla="*/ 6 h 759"/>
                  <a:gd name="T86" fmla="*/ 28 w 787"/>
                  <a:gd name="T87" fmla="*/ 8 h 759"/>
                  <a:gd name="T88" fmla="*/ 23 w 787"/>
                  <a:gd name="T89" fmla="*/ 10 h 759"/>
                  <a:gd name="T90" fmla="*/ 19 w 787"/>
                  <a:gd name="T91" fmla="*/ 11 h 75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7"/>
                  <a:gd name="T139" fmla="*/ 0 h 759"/>
                  <a:gd name="T140" fmla="*/ 787 w 787"/>
                  <a:gd name="T141" fmla="*/ 759 h 75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7" h="759">
                    <a:moveTo>
                      <a:pt x="132" y="91"/>
                    </a:moveTo>
                    <a:lnTo>
                      <a:pt x="115" y="103"/>
                    </a:lnTo>
                    <a:lnTo>
                      <a:pt x="97" y="121"/>
                    </a:lnTo>
                    <a:lnTo>
                      <a:pt x="80" y="146"/>
                    </a:lnTo>
                    <a:lnTo>
                      <a:pt x="64" y="174"/>
                    </a:lnTo>
                    <a:lnTo>
                      <a:pt x="50" y="204"/>
                    </a:lnTo>
                    <a:lnTo>
                      <a:pt x="39" y="234"/>
                    </a:lnTo>
                    <a:lnTo>
                      <a:pt x="31" y="260"/>
                    </a:lnTo>
                    <a:lnTo>
                      <a:pt x="26" y="282"/>
                    </a:lnTo>
                    <a:lnTo>
                      <a:pt x="16" y="381"/>
                    </a:lnTo>
                    <a:lnTo>
                      <a:pt x="8" y="477"/>
                    </a:lnTo>
                    <a:lnTo>
                      <a:pt x="2" y="549"/>
                    </a:lnTo>
                    <a:lnTo>
                      <a:pt x="0" y="577"/>
                    </a:lnTo>
                    <a:lnTo>
                      <a:pt x="1" y="583"/>
                    </a:lnTo>
                    <a:lnTo>
                      <a:pt x="4" y="597"/>
                    </a:lnTo>
                    <a:lnTo>
                      <a:pt x="11" y="619"/>
                    </a:lnTo>
                    <a:lnTo>
                      <a:pt x="21" y="644"/>
                    </a:lnTo>
                    <a:lnTo>
                      <a:pt x="36" y="672"/>
                    </a:lnTo>
                    <a:lnTo>
                      <a:pt x="57" y="698"/>
                    </a:lnTo>
                    <a:lnTo>
                      <a:pt x="85" y="720"/>
                    </a:lnTo>
                    <a:lnTo>
                      <a:pt x="118" y="737"/>
                    </a:lnTo>
                    <a:lnTo>
                      <a:pt x="145" y="746"/>
                    </a:lnTo>
                    <a:lnTo>
                      <a:pt x="171" y="752"/>
                    </a:lnTo>
                    <a:lnTo>
                      <a:pt x="197" y="756"/>
                    </a:lnTo>
                    <a:lnTo>
                      <a:pt x="221" y="758"/>
                    </a:lnTo>
                    <a:lnTo>
                      <a:pt x="243" y="759"/>
                    </a:lnTo>
                    <a:lnTo>
                      <a:pt x="264" y="759"/>
                    </a:lnTo>
                    <a:lnTo>
                      <a:pt x="285" y="757"/>
                    </a:lnTo>
                    <a:lnTo>
                      <a:pt x="304" y="755"/>
                    </a:lnTo>
                    <a:lnTo>
                      <a:pt x="320" y="751"/>
                    </a:lnTo>
                    <a:lnTo>
                      <a:pt x="335" y="748"/>
                    </a:lnTo>
                    <a:lnTo>
                      <a:pt x="349" y="744"/>
                    </a:lnTo>
                    <a:lnTo>
                      <a:pt x="359" y="741"/>
                    </a:lnTo>
                    <a:lnTo>
                      <a:pt x="368" y="737"/>
                    </a:lnTo>
                    <a:lnTo>
                      <a:pt x="374" y="735"/>
                    </a:lnTo>
                    <a:lnTo>
                      <a:pt x="378" y="734"/>
                    </a:lnTo>
                    <a:lnTo>
                      <a:pt x="380" y="733"/>
                    </a:lnTo>
                    <a:lnTo>
                      <a:pt x="383" y="732"/>
                    </a:lnTo>
                    <a:lnTo>
                      <a:pt x="393" y="728"/>
                    </a:lnTo>
                    <a:lnTo>
                      <a:pt x="411" y="722"/>
                    </a:lnTo>
                    <a:lnTo>
                      <a:pt x="431" y="716"/>
                    </a:lnTo>
                    <a:lnTo>
                      <a:pt x="457" y="706"/>
                    </a:lnTo>
                    <a:lnTo>
                      <a:pt x="486" y="697"/>
                    </a:lnTo>
                    <a:lnTo>
                      <a:pt x="517" y="686"/>
                    </a:lnTo>
                    <a:lnTo>
                      <a:pt x="548" y="674"/>
                    </a:lnTo>
                    <a:lnTo>
                      <a:pt x="580" y="663"/>
                    </a:lnTo>
                    <a:lnTo>
                      <a:pt x="611" y="650"/>
                    </a:lnTo>
                    <a:lnTo>
                      <a:pt x="641" y="638"/>
                    </a:lnTo>
                    <a:lnTo>
                      <a:pt x="668" y="627"/>
                    </a:lnTo>
                    <a:lnTo>
                      <a:pt x="692" y="615"/>
                    </a:lnTo>
                    <a:lnTo>
                      <a:pt x="710" y="605"/>
                    </a:lnTo>
                    <a:lnTo>
                      <a:pt x="724" y="597"/>
                    </a:lnTo>
                    <a:lnTo>
                      <a:pt x="731" y="589"/>
                    </a:lnTo>
                    <a:lnTo>
                      <a:pt x="749" y="542"/>
                    </a:lnTo>
                    <a:lnTo>
                      <a:pt x="764" y="478"/>
                    </a:lnTo>
                    <a:lnTo>
                      <a:pt x="777" y="405"/>
                    </a:lnTo>
                    <a:lnTo>
                      <a:pt x="785" y="325"/>
                    </a:lnTo>
                    <a:lnTo>
                      <a:pt x="787" y="247"/>
                    </a:lnTo>
                    <a:lnTo>
                      <a:pt x="784" y="175"/>
                    </a:lnTo>
                    <a:lnTo>
                      <a:pt x="774" y="118"/>
                    </a:lnTo>
                    <a:lnTo>
                      <a:pt x="756" y="78"/>
                    </a:lnTo>
                    <a:lnTo>
                      <a:pt x="732" y="52"/>
                    </a:lnTo>
                    <a:lnTo>
                      <a:pt x="709" y="32"/>
                    </a:lnTo>
                    <a:lnTo>
                      <a:pt x="687" y="19"/>
                    </a:lnTo>
                    <a:lnTo>
                      <a:pt x="669" y="9"/>
                    </a:lnTo>
                    <a:lnTo>
                      <a:pt x="651" y="4"/>
                    </a:lnTo>
                    <a:lnTo>
                      <a:pt x="639" y="1"/>
                    </a:lnTo>
                    <a:lnTo>
                      <a:pt x="631" y="0"/>
                    </a:lnTo>
                    <a:lnTo>
                      <a:pt x="628" y="0"/>
                    </a:lnTo>
                    <a:lnTo>
                      <a:pt x="626" y="0"/>
                    </a:lnTo>
                    <a:lnTo>
                      <a:pt x="620" y="0"/>
                    </a:lnTo>
                    <a:lnTo>
                      <a:pt x="611" y="0"/>
                    </a:lnTo>
                    <a:lnTo>
                      <a:pt x="598" y="0"/>
                    </a:lnTo>
                    <a:lnTo>
                      <a:pt x="582" y="1"/>
                    </a:lnTo>
                    <a:lnTo>
                      <a:pt x="564" y="1"/>
                    </a:lnTo>
                    <a:lnTo>
                      <a:pt x="544" y="2"/>
                    </a:lnTo>
                    <a:lnTo>
                      <a:pt x="521" y="4"/>
                    </a:lnTo>
                    <a:lnTo>
                      <a:pt x="497" y="6"/>
                    </a:lnTo>
                    <a:lnTo>
                      <a:pt x="472" y="7"/>
                    </a:lnTo>
                    <a:lnTo>
                      <a:pt x="445" y="10"/>
                    </a:lnTo>
                    <a:lnTo>
                      <a:pt x="419" y="14"/>
                    </a:lnTo>
                    <a:lnTo>
                      <a:pt x="391" y="17"/>
                    </a:lnTo>
                    <a:lnTo>
                      <a:pt x="364" y="23"/>
                    </a:lnTo>
                    <a:lnTo>
                      <a:pt x="337" y="28"/>
                    </a:lnTo>
                    <a:lnTo>
                      <a:pt x="311" y="35"/>
                    </a:lnTo>
                    <a:lnTo>
                      <a:pt x="277" y="44"/>
                    </a:lnTo>
                    <a:lnTo>
                      <a:pt x="247" y="52"/>
                    </a:lnTo>
                    <a:lnTo>
                      <a:pt x="222" y="60"/>
                    </a:lnTo>
                    <a:lnTo>
                      <a:pt x="199" y="67"/>
                    </a:lnTo>
                    <a:lnTo>
                      <a:pt x="179" y="73"/>
                    </a:lnTo>
                    <a:lnTo>
                      <a:pt x="162" y="80"/>
                    </a:lnTo>
                    <a:lnTo>
                      <a:pt x="147" y="85"/>
                    </a:lnTo>
                    <a:lnTo>
                      <a:pt x="132" y="91"/>
                    </a:lnTo>
                    <a:close/>
                  </a:path>
                </a:pathLst>
              </a:custGeom>
              <a:solidFill>
                <a:srgbClr val="59A3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6" name="Freeform 118"/>
              <p:cNvSpPr>
                <a:spLocks/>
              </p:cNvSpPr>
              <p:nvPr/>
            </p:nvSpPr>
            <p:spPr bwMode="auto">
              <a:xfrm>
                <a:off x="3255" y="3312"/>
                <a:ext cx="168" cy="366"/>
              </a:xfrm>
              <a:custGeom>
                <a:avLst/>
                <a:gdLst>
                  <a:gd name="T0" fmla="*/ 12 w 336"/>
                  <a:gd name="T1" fmla="*/ 6 h 733"/>
                  <a:gd name="T2" fmla="*/ 0 w 336"/>
                  <a:gd name="T3" fmla="*/ 91 h 733"/>
                  <a:gd name="T4" fmla="*/ 28 w 336"/>
                  <a:gd name="T5" fmla="*/ 91 h 733"/>
                  <a:gd name="T6" fmla="*/ 42 w 336"/>
                  <a:gd name="T7" fmla="*/ 3 h 733"/>
                  <a:gd name="T8" fmla="*/ 42 w 336"/>
                  <a:gd name="T9" fmla="*/ 3 h 733"/>
                  <a:gd name="T10" fmla="*/ 42 w 336"/>
                  <a:gd name="T11" fmla="*/ 3 h 733"/>
                  <a:gd name="T12" fmla="*/ 42 w 336"/>
                  <a:gd name="T13" fmla="*/ 2 h 733"/>
                  <a:gd name="T14" fmla="*/ 42 w 336"/>
                  <a:gd name="T15" fmla="*/ 2 h 733"/>
                  <a:gd name="T16" fmla="*/ 41 w 336"/>
                  <a:gd name="T17" fmla="*/ 1 h 733"/>
                  <a:gd name="T18" fmla="*/ 39 w 336"/>
                  <a:gd name="T19" fmla="*/ 0 h 733"/>
                  <a:gd name="T20" fmla="*/ 36 w 336"/>
                  <a:gd name="T21" fmla="*/ 0 h 733"/>
                  <a:gd name="T22" fmla="*/ 33 w 336"/>
                  <a:gd name="T23" fmla="*/ 0 h 733"/>
                  <a:gd name="T24" fmla="*/ 28 w 336"/>
                  <a:gd name="T25" fmla="*/ 0 h 733"/>
                  <a:gd name="T26" fmla="*/ 24 w 336"/>
                  <a:gd name="T27" fmla="*/ 0 h 733"/>
                  <a:gd name="T28" fmla="*/ 21 w 336"/>
                  <a:gd name="T29" fmla="*/ 1 h 733"/>
                  <a:gd name="T30" fmla="*/ 19 w 336"/>
                  <a:gd name="T31" fmla="*/ 2 h 733"/>
                  <a:gd name="T32" fmla="*/ 16 w 336"/>
                  <a:gd name="T33" fmla="*/ 4 h 733"/>
                  <a:gd name="T34" fmla="*/ 14 w 336"/>
                  <a:gd name="T35" fmla="*/ 5 h 733"/>
                  <a:gd name="T36" fmla="*/ 13 w 336"/>
                  <a:gd name="T37" fmla="*/ 5 h 733"/>
                  <a:gd name="T38" fmla="*/ 12 w 336"/>
                  <a:gd name="T39" fmla="*/ 6 h 73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36"/>
                  <a:gd name="T61" fmla="*/ 0 h 733"/>
                  <a:gd name="T62" fmla="*/ 336 w 336"/>
                  <a:gd name="T63" fmla="*/ 733 h 73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36" h="733">
                    <a:moveTo>
                      <a:pt x="99" y="49"/>
                    </a:moveTo>
                    <a:lnTo>
                      <a:pt x="0" y="733"/>
                    </a:lnTo>
                    <a:lnTo>
                      <a:pt x="229" y="733"/>
                    </a:lnTo>
                    <a:lnTo>
                      <a:pt x="336" y="30"/>
                    </a:lnTo>
                    <a:lnTo>
                      <a:pt x="336" y="29"/>
                    </a:lnTo>
                    <a:lnTo>
                      <a:pt x="336" y="26"/>
                    </a:lnTo>
                    <a:lnTo>
                      <a:pt x="335" y="22"/>
                    </a:lnTo>
                    <a:lnTo>
                      <a:pt x="331" y="16"/>
                    </a:lnTo>
                    <a:lnTo>
                      <a:pt x="321" y="12"/>
                    </a:lnTo>
                    <a:lnTo>
                      <a:pt x="309" y="6"/>
                    </a:lnTo>
                    <a:lnTo>
                      <a:pt x="288" y="3"/>
                    </a:lnTo>
                    <a:lnTo>
                      <a:pt x="260" y="0"/>
                    </a:lnTo>
                    <a:lnTo>
                      <a:pt x="228" y="2"/>
                    </a:lnTo>
                    <a:lnTo>
                      <a:pt x="198" y="6"/>
                    </a:lnTo>
                    <a:lnTo>
                      <a:pt x="172" y="14"/>
                    </a:lnTo>
                    <a:lnTo>
                      <a:pt x="148" y="22"/>
                    </a:lnTo>
                    <a:lnTo>
                      <a:pt x="128" y="33"/>
                    </a:lnTo>
                    <a:lnTo>
                      <a:pt x="112" y="41"/>
                    </a:lnTo>
                    <a:lnTo>
                      <a:pt x="103" y="46"/>
                    </a:lnTo>
                    <a:lnTo>
                      <a:pt x="99" y="49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7" name="Freeform 119"/>
              <p:cNvSpPr>
                <a:spLocks/>
              </p:cNvSpPr>
              <p:nvPr/>
            </p:nvSpPr>
            <p:spPr bwMode="auto">
              <a:xfrm>
                <a:off x="2437" y="2926"/>
                <a:ext cx="989" cy="499"/>
              </a:xfrm>
              <a:custGeom>
                <a:avLst/>
                <a:gdLst>
                  <a:gd name="T0" fmla="*/ 126 w 1977"/>
                  <a:gd name="T1" fmla="*/ 115 h 999"/>
                  <a:gd name="T2" fmla="*/ 111 w 1977"/>
                  <a:gd name="T3" fmla="*/ 114 h 999"/>
                  <a:gd name="T4" fmla="*/ 105 w 1977"/>
                  <a:gd name="T5" fmla="*/ 102 h 999"/>
                  <a:gd name="T6" fmla="*/ 117 w 1977"/>
                  <a:gd name="T7" fmla="*/ 96 h 999"/>
                  <a:gd name="T8" fmla="*/ 99 w 1977"/>
                  <a:gd name="T9" fmla="*/ 94 h 999"/>
                  <a:gd name="T10" fmla="*/ 106 w 1977"/>
                  <a:gd name="T11" fmla="*/ 114 h 999"/>
                  <a:gd name="T12" fmla="*/ 124 w 1977"/>
                  <a:gd name="T13" fmla="*/ 124 h 999"/>
                  <a:gd name="T14" fmla="*/ 133 w 1977"/>
                  <a:gd name="T15" fmla="*/ 113 h 999"/>
                  <a:gd name="T16" fmla="*/ 141 w 1977"/>
                  <a:gd name="T17" fmla="*/ 60 h 999"/>
                  <a:gd name="T18" fmla="*/ 154 w 1977"/>
                  <a:gd name="T19" fmla="*/ 39 h 999"/>
                  <a:gd name="T20" fmla="*/ 175 w 1977"/>
                  <a:gd name="T21" fmla="*/ 26 h 999"/>
                  <a:gd name="T22" fmla="*/ 192 w 1977"/>
                  <a:gd name="T23" fmla="*/ 36 h 999"/>
                  <a:gd name="T24" fmla="*/ 209 w 1977"/>
                  <a:gd name="T25" fmla="*/ 37 h 999"/>
                  <a:gd name="T26" fmla="*/ 222 w 1977"/>
                  <a:gd name="T27" fmla="*/ 29 h 999"/>
                  <a:gd name="T28" fmla="*/ 243 w 1977"/>
                  <a:gd name="T29" fmla="*/ 57 h 999"/>
                  <a:gd name="T30" fmla="*/ 247 w 1977"/>
                  <a:gd name="T31" fmla="*/ 53 h 999"/>
                  <a:gd name="T32" fmla="*/ 239 w 1977"/>
                  <a:gd name="T33" fmla="*/ 33 h 999"/>
                  <a:gd name="T34" fmla="*/ 225 w 1977"/>
                  <a:gd name="T35" fmla="*/ 21 h 999"/>
                  <a:gd name="T36" fmla="*/ 220 w 1977"/>
                  <a:gd name="T37" fmla="*/ 23 h 999"/>
                  <a:gd name="T38" fmla="*/ 208 w 1977"/>
                  <a:gd name="T39" fmla="*/ 31 h 999"/>
                  <a:gd name="T40" fmla="*/ 197 w 1977"/>
                  <a:gd name="T41" fmla="*/ 31 h 999"/>
                  <a:gd name="T42" fmla="*/ 186 w 1977"/>
                  <a:gd name="T43" fmla="*/ 27 h 999"/>
                  <a:gd name="T44" fmla="*/ 188 w 1977"/>
                  <a:gd name="T45" fmla="*/ 14 h 999"/>
                  <a:gd name="T46" fmla="*/ 183 w 1977"/>
                  <a:gd name="T47" fmla="*/ 6 h 999"/>
                  <a:gd name="T48" fmla="*/ 169 w 1977"/>
                  <a:gd name="T49" fmla="*/ 23 h 999"/>
                  <a:gd name="T50" fmla="*/ 150 w 1977"/>
                  <a:gd name="T51" fmla="*/ 33 h 999"/>
                  <a:gd name="T52" fmla="*/ 138 w 1977"/>
                  <a:gd name="T53" fmla="*/ 51 h 999"/>
                  <a:gd name="T54" fmla="*/ 130 w 1977"/>
                  <a:gd name="T55" fmla="*/ 61 h 999"/>
                  <a:gd name="T56" fmla="*/ 111 w 1977"/>
                  <a:gd name="T57" fmla="*/ 58 h 999"/>
                  <a:gd name="T58" fmla="*/ 52 w 1977"/>
                  <a:gd name="T59" fmla="*/ 68 h 999"/>
                  <a:gd name="T60" fmla="*/ 28 w 1977"/>
                  <a:gd name="T61" fmla="*/ 69 h 999"/>
                  <a:gd name="T62" fmla="*/ 12 w 1977"/>
                  <a:gd name="T63" fmla="*/ 64 h 999"/>
                  <a:gd name="T64" fmla="*/ 2 w 1977"/>
                  <a:gd name="T65" fmla="*/ 63 h 999"/>
                  <a:gd name="T66" fmla="*/ 19 w 1977"/>
                  <a:gd name="T67" fmla="*/ 70 h 999"/>
                  <a:gd name="T68" fmla="*/ 27 w 1977"/>
                  <a:gd name="T69" fmla="*/ 73 h 999"/>
                  <a:gd name="T70" fmla="*/ 63 w 1977"/>
                  <a:gd name="T71" fmla="*/ 93 h 999"/>
                  <a:gd name="T72" fmla="*/ 49 w 1977"/>
                  <a:gd name="T73" fmla="*/ 72 h 999"/>
                  <a:gd name="T74" fmla="*/ 109 w 1977"/>
                  <a:gd name="T75" fmla="*/ 61 h 999"/>
                  <a:gd name="T76" fmla="*/ 128 w 1977"/>
                  <a:gd name="T77" fmla="*/ 63 h 999"/>
                  <a:gd name="T78" fmla="*/ 132 w 1977"/>
                  <a:gd name="T79" fmla="*/ 81 h 999"/>
                  <a:gd name="T80" fmla="*/ 124 w 1977"/>
                  <a:gd name="T81" fmla="*/ 72 h 999"/>
                  <a:gd name="T82" fmla="*/ 132 w 1977"/>
                  <a:gd name="T83" fmla="*/ 75 h 999"/>
                  <a:gd name="T84" fmla="*/ 120 w 1977"/>
                  <a:gd name="T85" fmla="*/ 64 h 999"/>
                  <a:gd name="T86" fmla="*/ 129 w 1977"/>
                  <a:gd name="T87" fmla="*/ 67 h 999"/>
                  <a:gd name="T88" fmla="*/ 133 w 1977"/>
                  <a:gd name="T89" fmla="*/ 68 h 999"/>
                  <a:gd name="T90" fmla="*/ 123 w 1977"/>
                  <a:gd name="T91" fmla="*/ 62 h 999"/>
                  <a:gd name="T92" fmla="*/ 120 w 1977"/>
                  <a:gd name="T93" fmla="*/ 64 h 999"/>
                  <a:gd name="T94" fmla="*/ 121 w 1977"/>
                  <a:gd name="T95" fmla="*/ 67 h 999"/>
                  <a:gd name="T96" fmla="*/ 122 w 1977"/>
                  <a:gd name="T97" fmla="*/ 70 h 999"/>
                  <a:gd name="T98" fmla="*/ 122 w 1977"/>
                  <a:gd name="T99" fmla="*/ 75 h 999"/>
                  <a:gd name="T100" fmla="*/ 117 w 1977"/>
                  <a:gd name="T101" fmla="*/ 82 h 999"/>
                  <a:gd name="T102" fmla="*/ 107 w 1977"/>
                  <a:gd name="T103" fmla="*/ 71 h 999"/>
                  <a:gd name="T104" fmla="*/ 100 w 1977"/>
                  <a:gd name="T105" fmla="*/ 76 h 999"/>
                  <a:gd name="T106" fmla="*/ 98 w 1977"/>
                  <a:gd name="T107" fmla="*/ 77 h 999"/>
                  <a:gd name="T108" fmla="*/ 103 w 1977"/>
                  <a:gd name="T109" fmla="*/ 79 h 999"/>
                  <a:gd name="T110" fmla="*/ 103 w 1977"/>
                  <a:gd name="T111" fmla="*/ 86 h 999"/>
                  <a:gd name="T112" fmla="*/ 106 w 1977"/>
                  <a:gd name="T113" fmla="*/ 90 h 999"/>
                  <a:gd name="T114" fmla="*/ 126 w 1977"/>
                  <a:gd name="T115" fmla="*/ 84 h 999"/>
                  <a:gd name="T116" fmla="*/ 119 w 1977"/>
                  <a:gd name="T117" fmla="*/ 96 h 999"/>
                  <a:gd name="T118" fmla="*/ 130 w 1977"/>
                  <a:gd name="T119" fmla="*/ 98 h 99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977"/>
                  <a:gd name="T181" fmla="*/ 0 h 999"/>
                  <a:gd name="T182" fmla="*/ 1977 w 1977"/>
                  <a:gd name="T183" fmla="*/ 999 h 99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977" h="999">
                    <a:moveTo>
                      <a:pt x="949" y="853"/>
                    </a:moveTo>
                    <a:lnTo>
                      <a:pt x="1027" y="827"/>
                    </a:lnTo>
                    <a:lnTo>
                      <a:pt x="1026" y="843"/>
                    </a:lnTo>
                    <a:lnTo>
                      <a:pt x="1024" y="860"/>
                    </a:lnTo>
                    <a:lnTo>
                      <a:pt x="1021" y="877"/>
                    </a:lnTo>
                    <a:lnTo>
                      <a:pt x="1017" y="894"/>
                    </a:lnTo>
                    <a:lnTo>
                      <a:pt x="1010" y="912"/>
                    </a:lnTo>
                    <a:lnTo>
                      <a:pt x="1001" y="927"/>
                    </a:lnTo>
                    <a:lnTo>
                      <a:pt x="989" y="941"/>
                    </a:lnTo>
                    <a:lnTo>
                      <a:pt x="974" y="952"/>
                    </a:lnTo>
                    <a:lnTo>
                      <a:pt x="959" y="954"/>
                    </a:lnTo>
                    <a:lnTo>
                      <a:pt x="944" y="952"/>
                    </a:lnTo>
                    <a:lnTo>
                      <a:pt x="929" y="946"/>
                    </a:lnTo>
                    <a:lnTo>
                      <a:pt x="914" y="937"/>
                    </a:lnTo>
                    <a:lnTo>
                      <a:pt x="900" y="926"/>
                    </a:lnTo>
                    <a:lnTo>
                      <a:pt x="888" y="913"/>
                    </a:lnTo>
                    <a:lnTo>
                      <a:pt x="876" y="897"/>
                    </a:lnTo>
                    <a:lnTo>
                      <a:pt x="867" y="881"/>
                    </a:lnTo>
                    <a:lnTo>
                      <a:pt x="949" y="853"/>
                    </a:lnTo>
                    <a:lnTo>
                      <a:pt x="942" y="822"/>
                    </a:lnTo>
                    <a:lnTo>
                      <a:pt x="857" y="852"/>
                    </a:lnTo>
                    <a:lnTo>
                      <a:pt x="848" y="845"/>
                    </a:lnTo>
                    <a:lnTo>
                      <a:pt x="842" y="835"/>
                    </a:lnTo>
                    <a:lnTo>
                      <a:pt x="837" y="823"/>
                    </a:lnTo>
                    <a:lnTo>
                      <a:pt x="830" y="812"/>
                    </a:lnTo>
                    <a:lnTo>
                      <a:pt x="843" y="806"/>
                    </a:lnTo>
                    <a:lnTo>
                      <a:pt x="858" y="801"/>
                    </a:lnTo>
                    <a:lnTo>
                      <a:pt x="873" y="795"/>
                    </a:lnTo>
                    <a:lnTo>
                      <a:pt x="889" y="790"/>
                    </a:lnTo>
                    <a:lnTo>
                      <a:pt x="905" y="784"/>
                    </a:lnTo>
                    <a:lnTo>
                      <a:pt x="921" y="779"/>
                    </a:lnTo>
                    <a:lnTo>
                      <a:pt x="935" y="775"/>
                    </a:lnTo>
                    <a:lnTo>
                      <a:pt x="949" y="770"/>
                    </a:lnTo>
                    <a:lnTo>
                      <a:pt x="941" y="740"/>
                    </a:lnTo>
                    <a:lnTo>
                      <a:pt x="836" y="775"/>
                    </a:lnTo>
                    <a:lnTo>
                      <a:pt x="835" y="772"/>
                    </a:lnTo>
                    <a:lnTo>
                      <a:pt x="835" y="769"/>
                    </a:lnTo>
                    <a:lnTo>
                      <a:pt x="835" y="765"/>
                    </a:lnTo>
                    <a:lnTo>
                      <a:pt x="835" y="761"/>
                    </a:lnTo>
                    <a:lnTo>
                      <a:pt x="792" y="757"/>
                    </a:lnTo>
                    <a:lnTo>
                      <a:pt x="792" y="779"/>
                    </a:lnTo>
                    <a:lnTo>
                      <a:pt x="794" y="800"/>
                    </a:lnTo>
                    <a:lnTo>
                      <a:pt x="799" y="822"/>
                    </a:lnTo>
                    <a:lnTo>
                      <a:pt x="806" y="841"/>
                    </a:lnTo>
                    <a:lnTo>
                      <a:pt x="814" y="862"/>
                    </a:lnTo>
                    <a:lnTo>
                      <a:pt x="823" y="882"/>
                    </a:lnTo>
                    <a:lnTo>
                      <a:pt x="835" y="900"/>
                    </a:lnTo>
                    <a:lnTo>
                      <a:pt x="846" y="919"/>
                    </a:lnTo>
                    <a:lnTo>
                      <a:pt x="860" y="936"/>
                    </a:lnTo>
                    <a:lnTo>
                      <a:pt x="875" y="953"/>
                    </a:lnTo>
                    <a:lnTo>
                      <a:pt x="891" y="968"/>
                    </a:lnTo>
                    <a:lnTo>
                      <a:pt x="908" y="980"/>
                    </a:lnTo>
                    <a:lnTo>
                      <a:pt x="927" y="990"/>
                    </a:lnTo>
                    <a:lnTo>
                      <a:pt x="946" y="996"/>
                    </a:lnTo>
                    <a:lnTo>
                      <a:pt x="967" y="999"/>
                    </a:lnTo>
                    <a:lnTo>
                      <a:pt x="989" y="997"/>
                    </a:lnTo>
                    <a:lnTo>
                      <a:pt x="1005" y="992"/>
                    </a:lnTo>
                    <a:lnTo>
                      <a:pt x="1019" y="986"/>
                    </a:lnTo>
                    <a:lnTo>
                      <a:pt x="1030" y="976"/>
                    </a:lnTo>
                    <a:lnTo>
                      <a:pt x="1041" y="965"/>
                    </a:lnTo>
                    <a:lnTo>
                      <a:pt x="1048" y="952"/>
                    </a:lnTo>
                    <a:lnTo>
                      <a:pt x="1055" y="938"/>
                    </a:lnTo>
                    <a:lnTo>
                      <a:pt x="1060" y="923"/>
                    </a:lnTo>
                    <a:lnTo>
                      <a:pt x="1064" y="908"/>
                    </a:lnTo>
                    <a:lnTo>
                      <a:pt x="1098" y="629"/>
                    </a:lnTo>
                    <a:lnTo>
                      <a:pt x="1101" y="609"/>
                    </a:lnTo>
                    <a:lnTo>
                      <a:pt x="1104" y="587"/>
                    </a:lnTo>
                    <a:lnTo>
                      <a:pt x="1108" y="566"/>
                    </a:lnTo>
                    <a:lnTo>
                      <a:pt x="1112" y="545"/>
                    </a:lnTo>
                    <a:lnTo>
                      <a:pt x="1117" y="525"/>
                    </a:lnTo>
                    <a:lnTo>
                      <a:pt x="1121" y="505"/>
                    </a:lnTo>
                    <a:lnTo>
                      <a:pt x="1128" y="485"/>
                    </a:lnTo>
                    <a:lnTo>
                      <a:pt x="1135" y="466"/>
                    </a:lnTo>
                    <a:lnTo>
                      <a:pt x="1143" y="443"/>
                    </a:lnTo>
                    <a:lnTo>
                      <a:pt x="1154" y="420"/>
                    </a:lnTo>
                    <a:lnTo>
                      <a:pt x="1165" y="398"/>
                    </a:lnTo>
                    <a:lnTo>
                      <a:pt x="1179" y="376"/>
                    </a:lnTo>
                    <a:lnTo>
                      <a:pt x="1194" y="355"/>
                    </a:lnTo>
                    <a:lnTo>
                      <a:pt x="1209" y="335"/>
                    </a:lnTo>
                    <a:lnTo>
                      <a:pt x="1226" y="316"/>
                    </a:lnTo>
                    <a:lnTo>
                      <a:pt x="1245" y="298"/>
                    </a:lnTo>
                    <a:lnTo>
                      <a:pt x="1264" y="282"/>
                    </a:lnTo>
                    <a:lnTo>
                      <a:pt x="1284" y="265"/>
                    </a:lnTo>
                    <a:lnTo>
                      <a:pt x="1306" y="252"/>
                    </a:lnTo>
                    <a:lnTo>
                      <a:pt x="1328" y="240"/>
                    </a:lnTo>
                    <a:lnTo>
                      <a:pt x="1351" y="230"/>
                    </a:lnTo>
                    <a:lnTo>
                      <a:pt x="1374" y="220"/>
                    </a:lnTo>
                    <a:lnTo>
                      <a:pt x="1398" y="215"/>
                    </a:lnTo>
                    <a:lnTo>
                      <a:pt x="1423" y="210"/>
                    </a:lnTo>
                    <a:lnTo>
                      <a:pt x="1437" y="226"/>
                    </a:lnTo>
                    <a:lnTo>
                      <a:pt x="1450" y="240"/>
                    </a:lnTo>
                    <a:lnTo>
                      <a:pt x="1462" y="254"/>
                    </a:lnTo>
                    <a:lnTo>
                      <a:pt x="1476" y="265"/>
                    </a:lnTo>
                    <a:lnTo>
                      <a:pt x="1492" y="276"/>
                    </a:lnTo>
                    <a:lnTo>
                      <a:pt x="1511" y="285"/>
                    </a:lnTo>
                    <a:lnTo>
                      <a:pt x="1534" y="294"/>
                    </a:lnTo>
                    <a:lnTo>
                      <a:pt x="1561" y="302"/>
                    </a:lnTo>
                    <a:lnTo>
                      <a:pt x="1578" y="306"/>
                    </a:lnTo>
                    <a:lnTo>
                      <a:pt x="1593" y="307"/>
                    </a:lnTo>
                    <a:lnTo>
                      <a:pt x="1609" y="308"/>
                    </a:lnTo>
                    <a:lnTo>
                      <a:pt x="1624" y="308"/>
                    </a:lnTo>
                    <a:lnTo>
                      <a:pt x="1639" y="306"/>
                    </a:lnTo>
                    <a:lnTo>
                      <a:pt x="1652" y="303"/>
                    </a:lnTo>
                    <a:lnTo>
                      <a:pt x="1667" y="300"/>
                    </a:lnTo>
                    <a:lnTo>
                      <a:pt x="1681" y="294"/>
                    </a:lnTo>
                    <a:lnTo>
                      <a:pt x="1695" y="290"/>
                    </a:lnTo>
                    <a:lnTo>
                      <a:pt x="1708" y="283"/>
                    </a:lnTo>
                    <a:lnTo>
                      <a:pt x="1722" y="276"/>
                    </a:lnTo>
                    <a:lnTo>
                      <a:pt x="1734" y="268"/>
                    </a:lnTo>
                    <a:lnTo>
                      <a:pt x="1746" y="259"/>
                    </a:lnTo>
                    <a:lnTo>
                      <a:pt x="1758" y="249"/>
                    </a:lnTo>
                    <a:lnTo>
                      <a:pt x="1770" y="239"/>
                    </a:lnTo>
                    <a:lnTo>
                      <a:pt x="1781" y="229"/>
                    </a:lnTo>
                    <a:lnTo>
                      <a:pt x="1818" y="249"/>
                    </a:lnTo>
                    <a:lnTo>
                      <a:pt x="1850" y="275"/>
                    </a:lnTo>
                    <a:lnTo>
                      <a:pt x="1878" y="305"/>
                    </a:lnTo>
                    <a:lnTo>
                      <a:pt x="1902" y="339"/>
                    </a:lnTo>
                    <a:lnTo>
                      <a:pt x="1921" y="376"/>
                    </a:lnTo>
                    <a:lnTo>
                      <a:pt x="1936" y="416"/>
                    </a:lnTo>
                    <a:lnTo>
                      <a:pt x="1944" y="457"/>
                    </a:lnTo>
                    <a:lnTo>
                      <a:pt x="1947" y="499"/>
                    </a:lnTo>
                    <a:lnTo>
                      <a:pt x="1950" y="528"/>
                    </a:lnTo>
                    <a:lnTo>
                      <a:pt x="1953" y="560"/>
                    </a:lnTo>
                    <a:lnTo>
                      <a:pt x="1956" y="585"/>
                    </a:lnTo>
                    <a:lnTo>
                      <a:pt x="1960" y="591"/>
                    </a:lnTo>
                    <a:lnTo>
                      <a:pt x="1973" y="540"/>
                    </a:lnTo>
                    <a:lnTo>
                      <a:pt x="1977" y="485"/>
                    </a:lnTo>
                    <a:lnTo>
                      <a:pt x="1976" y="430"/>
                    </a:lnTo>
                    <a:lnTo>
                      <a:pt x="1967" y="378"/>
                    </a:lnTo>
                    <a:lnTo>
                      <a:pt x="1962" y="361"/>
                    </a:lnTo>
                    <a:lnTo>
                      <a:pt x="1956" y="344"/>
                    </a:lnTo>
                    <a:lnTo>
                      <a:pt x="1950" y="326"/>
                    </a:lnTo>
                    <a:lnTo>
                      <a:pt x="1940" y="310"/>
                    </a:lnTo>
                    <a:lnTo>
                      <a:pt x="1931" y="295"/>
                    </a:lnTo>
                    <a:lnTo>
                      <a:pt x="1921" y="280"/>
                    </a:lnTo>
                    <a:lnTo>
                      <a:pt x="1909" y="265"/>
                    </a:lnTo>
                    <a:lnTo>
                      <a:pt x="1897" y="252"/>
                    </a:lnTo>
                    <a:lnTo>
                      <a:pt x="1884" y="239"/>
                    </a:lnTo>
                    <a:lnTo>
                      <a:pt x="1870" y="226"/>
                    </a:lnTo>
                    <a:lnTo>
                      <a:pt x="1856" y="214"/>
                    </a:lnTo>
                    <a:lnTo>
                      <a:pt x="1841" y="202"/>
                    </a:lnTo>
                    <a:lnTo>
                      <a:pt x="1826" y="191"/>
                    </a:lnTo>
                    <a:lnTo>
                      <a:pt x="1810" y="180"/>
                    </a:lnTo>
                    <a:lnTo>
                      <a:pt x="1795" y="171"/>
                    </a:lnTo>
                    <a:lnTo>
                      <a:pt x="1779" y="162"/>
                    </a:lnTo>
                    <a:lnTo>
                      <a:pt x="1776" y="163"/>
                    </a:lnTo>
                    <a:lnTo>
                      <a:pt x="1773" y="164"/>
                    </a:lnTo>
                    <a:lnTo>
                      <a:pt x="1771" y="165"/>
                    </a:lnTo>
                    <a:lnTo>
                      <a:pt x="1769" y="167"/>
                    </a:lnTo>
                    <a:lnTo>
                      <a:pt x="1765" y="171"/>
                    </a:lnTo>
                    <a:lnTo>
                      <a:pt x="1761" y="177"/>
                    </a:lnTo>
                    <a:lnTo>
                      <a:pt x="1753" y="185"/>
                    </a:lnTo>
                    <a:lnTo>
                      <a:pt x="1743" y="195"/>
                    </a:lnTo>
                    <a:lnTo>
                      <a:pt x="1730" y="208"/>
                    </a:lnTo>
                    <a:lnTo>
                      <a:pt x="1717" y="218"/>
                    </a:lnTo>
                    <a:lnTo>
                      <a:pt x="1705" y="227"/>
                    </a:lnTo>
                    <a:lnTo>
                      <a:pt x="1694" y="235"/>
                    </a:lnTo>
                    <a:lnTo>
                      <a:pt x="1683" y="241"/>
                    </a:lnTo>
                    <a:lnTo>
                      <a:pt x="1673" y="247"/>
                    </a:lnTo>
                    <a:lnTo>
                      <a:pt x="1664" y="250"/>
                    </a:lnTo>
                    <a:lnTo>
                      <a:pt x="1654" y="254"/>
                    </a:lnTo>
                    <a:lnTo>
                      <a:pt x="1643" y="255"/>
                    </a:lnTo>
                    <a:lnTo>
                      <a:pt x="1633" y="256"/>
                    </a:lnTo>
                    <a:lnTo>
                      <a:pt x="1622" y="257"/>
                    </a:lnTo>
                    <a:lnTo>
                      <a:pt x="1611" y="257"/>
                    </a:lnTo>
                    <a:lnTo>
                      <a:pt x="1598" y="256"/>
                    </a:lnTo>
                    <a:lnTo>
                      <a:pt x="1584" y="256"/>
                    </a:lnTo>
                    <a:lnTo>
                      <a:pt x="1569" y="255"/>
                    </a:lnTo>
                    <a:lnTo>
                      <a:pt x="1553" y="254"/>
                    </a:lnTo>
                    <a:lnTo>
                      <a:pt x="1543" y="249"/>
                    </a:lnTo>
                    <a:lnTo>
                      <a:pt x="1531" y="246"/>
                    </a:lnTo>
                    <a:lnTo>
                      <a:pt x="1521" y="241"/>
                    </a:lnTo>
                    <a:lnTo>
                      <a:pt x="1510" y="237"/>
                    </a:lnTo>
                    <a:lnTo>
                      <a:pt x="1499" y="232"/>
                    </a:lnTo>
                    <a:lnTo>
                      <a:pt x="1489" y="225"/>
                    </a:lnTo>
                    <a:lnTo>
                      <a:pt x="1481" y="217"/>
                    </a:lnTo>
                    <a:lnTo>
                      <a:pt x="1473" y="208"/>
                    </a:lnTo>
                    <a:lnTo>
                      <a:pt x="1476" y="204"/>
                    </a:lnTo>
                    <a:lnTo>
                      <a:pt x="1480" y="200"/>
                    </a:lnTo>
                    <a:lnTo>
                      <a:pt x="1482" y="195"/>
                    </a:lnTo>
                    <a:lnTo>
                      <a:pt x="1485" y="191"/>
                    </a:lnTo>
                    <a:lnTo>
                      <a:pt x="1493" y="166"/>
                    </a:lnTo>
                    <a:lnTo>
                      <a:pt x="1497" y="141"/>
                    </a:lnTo>
                    <a:lnTo>
                      <a:pt x="1497" y="116"/>
                    </a:lnTo>
                    <a:lnTo>
                      <a:pt x="1495" y="91"/>
                    </a:lnTo>
                    <a:lnTo>
                      <a:pt x="1489" y="66"/>
                    </a:lnTo>
                    <a:lnTo>
                      <a:pt x="1480" y="43"/>
                    </a:lnTo>
                    <a:lnTo>
                      <a:pt x="1468" y="21"/>
                    </a:lnTo>
                    <a:lnTo>
                      <a:pt x="1454" y="0"/>
                    </a:lnTo>
                    <a:lnTo>
                      <a:pt x="1453" y="6"/>
                    </a:lnTo>
                    <a:lnTo>
                      <a:pt x="1454" y="25"/>
                    </a:lnTo>
                    <a:lnTo>
                      <a:pt x="1457" y="50"/>
                    </a:lnTo>
                    <a:lnTo>
                      <a:pt x="1458" y="80"/>
                    </a:lnTo>
                    <a:lnTo>
                      <a:pt x="1455" y="112"/>
                    </a:lnTo>
                    <a:lnTo>
                      <a:pt x="1450" y="141"/>
                    </a:lnTo>
                    <a:lnTo>
                      <a:pt x="1437" y="164"/>
                    </a:lnTo>
                    <a:lnTo>
                      <a:pt x="1416" y="178"/>
                    </a:lnTo>
                    <a:lnTo>
                      <a:pt x="1393" y="178"/>
                    </a:lnTo>
                    <a:lnTo>
                      <a:pt x="1370" y="180"/>
                    </a:lnTo>
                    <a:lnTo>
                      <a:pt x="1348" y="185"/>
                    </a:lnTo>
                    <a:lnTo>
                      <a:pt x="1326" y="191"/>
                    </a:lnTo>
                    <a:lnTo>
                      <a:pt x="1306" y="197"/>
                    </a:lnTo>
                    <a:lnTo>
                      <a:pt x="1285" y="207"/>
                    </a:lnTo>
                    <a:lnTo>
                      <a:pt x="1265" y="216"/>
                    </a:lnTo>
                    <a:lnTo>
                      <a:pt x="1246" y="227"/>
                    </a:lnTo>
                    <a:lnTo>
                      <a:pt x="1227" y="240"/>
                    </a:lnTo>
                    <a:lnTo>
                      <a:pt x="1209" y="254"/>
                    </a:lnTo>
                    <a:lnTo>
                      <a:pt x="1193" y="269"/>
                    </a:lnTo>
                    <a:lnTo>
                      <a:pt x="1177" y="285"/>
                    </a:lnTo>
                    <a:lnTo>
                      <a:pt x="1162" y="301"/>
                    </a:lnTo>
                    <a:lnTo>
                      <a:pt x="1148" y="320"/>
                    </a:lnTo>
                    <a:lnTo>
                      <a:pt x="1134" y="338"/>
                    </a:lnTo>
                    <a:lnTo>
                      <a:pt x="1123" y="356"/>
                    </a:lnTo>
                    <a:lnTo>
                      <a:pt x="1113" y="374"/>
                    </a:lnTo>
                    <a:lnTo>
                      <a:pt x="1105" y="392"/>
                    </a:lnTo>
                    <a:lnTo>
                      <a:pt x="1100" y="411"/>
                    </a:lnTo>
                    <a:lnTo>
                      <a:pt x="1095" y="429"/>
                    </a:lnTo>
                    <a:lnTo>
                      <a:pt x="1090" y="447"/>
                    </a:lnTo>
                    <a:lnTo>
                      <a:pt x="1086" y="467"/>
                    </a:lnTo>
                    <a:lnTo>
                      <a:pt x="1081" y="485"/>
                    </a:lnTo>
                    <a:lnTo>
                      <a:pt x="1077" y="504"/>
                    </a:lnTo>
                    <a:lnTo>
                      <a:pt x="1067" y="499"/>
                    </a:lnTo>
                    <a:lnTo>
                      <a:pt x="1055" y="495"/>
                    </a:lnTo>
                    <a:lnTo>
                      <a:pt x="1039" y="490"/>
                    </a:lnTo>
                    <a:lnTo>
                      <a:pt x="1022" y="484"/>
                    </a:lnTo>
                    <a:lnTo>
                      <a:pt x="1006" y="477"/>
                    </a:lnTo>
                    <a:lnTo>
                      <a:pt x="991" y="471"/>
                    </a:lnTo>
                    <a:lnTo>
                      <a:pt x="981" y="464"/>
                    </a:lnTo>
                    <a:lnTo>
                      <a:pt x="976" y="456"/>
                    </a:lnTo>
                    <a:lnTo>
                      <a:pt x="956" y="459"/>
                    </a:lnTo>
                    <a:lnTo>
                      <a:pt x="923" y="465"/>
                    </a:lnTo>
                    <a:lnTo>
                      <a:pt x="882" y="471"/>
                    </a:lnTo>
                    <a:lnTo>
                      <a:pt x="832" y="480"/>
                    </a:lnTo>
                    <a:lnTo>
                      <a:pt x="777" y="489"/>
                    </a:lnTo>
                    <a:lnTo>
                      <a:pt x="717" y="498"/>
                    </a:lnTo>
                    <a:lnTo>
                      <a:pt x="655" y="509"/>
                    </a:lnTo>
                    <a:lnTo>
                      <a:pt x="592" y="519"/>
                    </a:lnTo>
                    <a:lnTo>
                      <a:pt x="529" y="529"/>
                    </a:lnTo>
                    <a:lnTo>
                      <a:pt x="471" y="540"/>
                    </a:lnTo>
                    <a:lnTo>
                      <a:pt x="415" y="549"/>
                    </a:lnTo>
                    <a:lnTo>
                      <a:pt x="366" y="557"/>
                    </a:lnTo>
                    <a:lnTo>
                      <a:pt x="324" y="564"/>
                    </a:lnTo>
                    <a:lnTo>
                      <a:pt x="293" y="568"/>
                    </a:lnTo>
                    <a:lnTo>
                      <a:pt x="273" y="572"/>
                    </a:lnTo>
                    <a:lnTo>
                      <a:pt x="266" y="573"/>
                    </a:lnTo>
                    <a:lnTo>
                      <a:pt x="250" y="568"/>
                    </a:lnTo>
                    <a:lnTo>
                      <a:pt x="233" y="563"/>
                    </a:lnTo>
                    <a:lnTo>
                      <a:pt x="218" y="558"/>
                    </a:lnTo>
                    <a:lnTo>
                      <a:pt x="202" y="552"/>
                    </a:lnTo>
                    <a:lnTo>
                      <a:pt x="186" y="547"/>
                    </a:lnTo>
                    <a:lnTo>
                      <a:pt x="170" y="541"/>
                    </a:lnTo>
                    <a:lnTo>
                      <a:pt x="155" y="536"/>
                    </a:lnTo>
                    <a:lnTo>
                      <a:pt x="139" y="530"/>
                    </a:lnTo>
                    <a:lnTo>
                      <a:pt x="123" y="525"/>
                    </a:lnTo>
                    <a:lnTo>
                      <a:pt x="107" y="520"/>
                    </a:lnTo>
                    <a:lnTo>
                      <a:pt x="92" y="514"/>
                    </a:lnTo>
                    <a:lnTo>
                      <a:pt x="76" y="510"/>
                    </a:lnTo>
                    <a:lnTo>
                      <a:pt x="60" y="505"/>
                    </a:lnTo>
                    <a:lnTo>
                      <a:pt x="43" y="500"/>
                    </a:lnTo>
                    <a:lnTo>
                      <a:pt x="27" y="496"/>
                    </a:lnTo>
                    <a:lnTo>
                      <a:pt x="11" y="491"/>
                    </a:lnTo>
                    <a:lnTo>
                      <a:pt x="0" y="503"/>
                    </a:lnTo>
                    <a:lnTo>
                      <a:pt x="3" y="505"/>
                    </a:lnTo>
                    <a:lnTo>
                      <a:pt x="10" y="509"/>
                    </a:lnTo>
                    <a:lnTo>
                      <a:pt x="22" y="513"/>
                    </a:lnTo>
                    <a:lnTo>
                      <a:pt x="35" y="519"/>
                    </a:lnTo>
                    <a:lnTo>
                      <a:pt x="53" y="525"/>
                    </a:lnTo>
                    <a:lnTo>
                      <a:pt x="71" y="532"/>
                    </a:lnTo>
                    <a:lnTo>
                      <a:pt x="91" y="540"/>
                    </a:lnTo>
                    <a:lnTo>
                      <a:pt x="110" y="547"/>
                    </a:lnTo>
                    <a:lnTo>
                      <a:pt x="130" y="555"/>
                    </a:lnTo>
                    <a:lnTo>
                      <a:pt x="149" y="562"/>
                    </a:lnTo>
                    <a:lnTo>
                      <a:pt x="168" y="568"/>
                    </a:lnTo>
                    <a:lnTo>
                      <a:pt x="184" y="574"/>
                    </a:lnTo>
                    <a:lnTo>
                      <a:pt x="198" y="580"/>
                    </a:lnTo>
                    <a:lnTo>
                      <a:pt x="208" y="583"/>
                    </a:lnTo>
                    <a:lnTo>
                      <a:pt x="215" y="586"/>
                    </a:lnTo>
                    <a:lnTo>
                      <a:pt x="217" y="587"/>
                    </a:lnTo>
                    <a:lnTo>
                      <a:pt x="216" y="587"/>
                    </a:lnTo>
                    <a:lnTo>
                      <a:pt x="213" y="588"/>
                    </a:lnTo>
                    <a:lnTo>
                      <a:pt x="208" y="590"/>
                    </a:lnTo>
                    <a:lnTo>
                      <a:pt x="202" y="593"/>
                    </a:lnTo>
                    <a:lnTo>
                      <a:pt x="195" y="595"/>
                    </a:lnTo>
                    <a:lnTo>
                      <a:pt x="190" y="598"/>
                    </a:lnTo>
                    <a:lnTo>
                      <a:pt x="184" y="601"/>
                    </a:lnTo>
                    <a:lnTo>
                      <a:pt x="179" y="604"/>
                    </a:lnTo>
                    <a:lnTo>
                      <a:pt x="491" y="741"/>
                    </a:lnTo>
                    <a:lnTo>
                      <a:pt x="497" y="744"/>
                    </a:lnTo>
                    <a:lnTo>
                      <a:pt x="503" y="745"/>
                    </a:lnTo>
                    <a:lnTo>
                      <a:pt x="509" y="745"/>
                    </a:lnTo>
                    <a:lnTo>
                      <a:pt x="514" y="740"/>
                    </a:lnTo>
                    <a:lnTo>
                      <a:pt x="246" y="612"/>
                    </a:lnTo>
                    <a:lnTo>
                      <a:pt x="265" y="608"/>
                    </a:lnTo>
                    <a:lnTo>
                      <a:pt x="296" y="602"/>
                    </a:lnTo>
                    <a:lnTo>
                      <a:pt x="336" y="593"/>
                    </a:lnTo>
                    <a:lnTo>
                      <a:pt x="385" y="583"/>
                    </a:lnTo>
                    <a:lnTo>
                      <a:pt x="442" y="573"/>
                    </a:lnTo>
                    <a:lnTo>
                      <a:pt x="503" y="562"/>
                    </a:lnTo>
                    <a:lnTo>
                      <a:pt x="567" y="549"/>
                    </a:lnTo>
                    <a:lnTo>
                      <a:pt x="632" y="537"/>
                    </a:lnTo>
                    <a:lnTo>
                      <a:pt x="696" y="526"/>
                    </a:lnTo>
                    <a:lnTo>
                      <a:pt x="758" y="514"/>
                    </a:lnTo>
                    <a:lnTo>
                      <a:pt x="815" y="504"/>
                    </a:lnTo>
                    <a:lnTo>
                      <a:pt x="866" y="494"/>
                    </a:lnTo>
                    <a:lnTo>
                      <a:pt x="910" y="487"/>
                    </a:lnTo>
                    <a:lnTo>
                      <a:pt x="942" y="480"/>
                    </a:lnTo>
                    <a:lnTo>
                      <a:pt x="964" y="476"/>
                    </a:lnTo>
                    <a:lnTo>
                      <a:pt x="971" y="475"/>
                    </a:lnTo>
                    <a:lnTo>
                      <a:pt x="983" y="482"/>
                    </a:lnTo>
                    <a:lnTo>
                      <a:pt x="996" y="489"/>
                    </a:lnTo>
                    <a:lnTo>
                      <a:pt x="1010" y="496"/>
                    </a:lnTo>
                    <a:lnTo>
                      <a:pt x="1024" y="504"/>
                    </a:lnTo>
                    <a:lnTo>
                      <a:pt x="1036" y="512"/>
                    </a:lnTo>
                    <a:lnTo>
                      <a:pt x="1049" y="520"/>
                    </a:lnTo>
                    <a:lnTo>
                      <a:pt x="1062" y="528"/>
                    </a:lnTo>
                    <a:lnTo>
                      <a:pt x="1073" y="537"/>
                    </a:lnTo>
                    <a:lnTo>
                      <a:pt x="1072" y="567"/>
                    </a:lnTo>
                    <a:lnTo>
                      <a:pt x="1067" y="595"/>
                    </a:lnTo>
                    <a:lnTo>
                      <a:pt x="1062" y="624"/>
                    </a:lnTo>
                    <a:lnTo>
                      <a:pt x="1055" y="650"/>
                    </a:lnTo>
                    <a:lnTo>
                      <a:pt x="1047" y="641"/>
                    </a:lnTo>
                    <a:lnTo>
                      <a:pt x="1039" y="632"/>
                    </a:lnTo>
                    <a:lnTo>
                      <a:pt x="1030" y="623"/>
                    </a:lnTo>
                    <a:lnTo>
                      <a:pt x="1022" y="615"/>
                    </a:lnTo>
                    <a:lnTo>
                      <a:pt x="1014" y="606"/>
                    </a:lnTo>
                    <a:lnTo>
                      <a:pt x="1006" y="598"/>
                    </a:lnTo>
                    <a:lnTo>
                      <a:pt x="997" y="590"/>
                    </a:lnTo>
                    <a:lnTo>
                      <a:pt x="987" y="583"/>
                    </a:lnTo>
                    <a:lnTo>
                      <a:pt x="995" y="583"/>
                    </a:lnTo>
                    <a:lnTo>
                      <a:pt x="1003" y="586"/>
                    </a:lnTo>
                    <a:lnTo>
                      <a:pt x="1011" y="591"/>
                    </a:lnTo>
                    <a:lnTo>
                      <a:pt x="1018" y="597"/>
                    </a:lnTo>
                    <a:lnTo>
                      <a:pt x="1026" y="603"/>
                    </a:lnTo>
                    <a:lnTo>
                      <a:pt x="1034" y="605"/>
                    </a:lnTo>
                    <a:lnTo>
                      <a:pt x="1042" y="605"/>
                    </a:lnTo>
                    <a:lnTo>
                      <a:pt x="1051" y="601"/>
                    </a:lnTo>
                    <a:lnTo>
                      <a:pt x="1043" y="587"/>
                    </a:lnTo>
                    <a:lnTo>
                      <a:pt x="1033" y="574"/>
                    </a:lnTo>
                    <a:lnTo>
                      <a:pt x="1022" y="563"/>
                    </a:lnTo>
                    <a:lnTo>
                      <a:pt x="1010" y="551"/>
                    </a:lnTo>
                    <a:lnTo>
                      <a:pt x="997" y="541"/>
                    </a:lnTo>
                    <a:lnTo>
                      <a:pt x="983" y="532"/>
                    </a:lnTo>
                    <a:lnTo>
                      <a:pt x="969" y="524"/>
                    </a:lnTo>
                    <a:lnTo>
                      <a:pt x="956" y="517"/>
                    </a:lnTo>
                    <a:lnTo>
                      <a:pt x="965" y="518"/>
                    </a:lnTo>
                    <a:lnTo>
                      <a:pt x="974" y="519"/>
                    </a:lnTo>
                    <a:lnTo>
                      <a:pt x="983" y="521"/>
                    </a:lnTo>
                    <a:lnTo>
                      <a:pt x="992" y="524"/>
                    </a:lnTo>
                    <a:lnTo>
                      <a:pt x="1002" y="526"/>
                    </a:lnTo>
                    <a:lnTo>
                      <a:pt x="1011" y="529"/>
                    </a:lnTo>
                    <a:lnTo>
                      <a:pt x="1019" y="533"/>
                    </a:lnTo>
                    <a:lnTo>
                      <a:pt x="1027" y="537"/>
                    </a:lnTo>
                    <a:lnTo>
                      <a:pt x="1032" y="538"/>
                    </a:lnTo>
                    <a:lnTo>
                      <a:pt x="1036" y="542"/>
                    </a:lnTo>
                    <a:lnTo>
                      <a:pt x="1041" y="547"/>
                    </a:lnTo>
                    <a:lnTo>
                      <a:pt x="1044" y="550"/>
                    </a:lnTo>
                    <a:lnTo>
                      <a:pt x="1049" y="555"/>
                    </a:lnTo>
                    <a:lnTo>
                      <a:pt x="1053" y="556"/>
                    </a:lnTo>
                    <a:lnTo>
                      <a:pt x="1058" y="555"/>
                    </a:lnTo>
                    <a:lnTo>
                      <a:pt x="1064" y="550"/>
                    </a:lnTo>
                    <a:lnTo>
                      <a:pt x="1056" y="540"/>
                    </a:lnTo>
                    <a:lnTo>
                      <a:pt x="1047" y="532"/>
                    </a:lnTo>
                    <a:lnTo>
                      <a:pt x="1036" y="525"/>
                    </a:lnTo>
                    <a:lnTo>
                      <a:pt x="1026" y="519"/>
                    </a:lnTo>
                    <a:lnTo>
                      <a:pt x="1014" y="514"/>
                    </a:lnTo>
                    <a:lnTo>
                      <a:pt x="1003" y="511"/>
                    </a:lnTo>
                    <a:lnTo>
                      <a:pt x="990" y="506"/>
                    </a:lnTo>
                    <a:lnTo>
                      <a:pt x="979" y="503"/>
                    </a:lnTo>
                    <a:lnTo>
                      <a:pt x="972" y="500"/>
                    </a:lnTo>
                    <a:lnTo>
                      <a:pt x="964" y="499"/>
                    </a:lnTo>
                    <a:lnTo>
                      <a:pt x="957" y="499"/>
                    </a:lnTo>
                    <a:lnTo>
                      <a:pt x="951" y="504"/>
                    </a:lnTo>
                    <a:lnTo>
                      <a:pt x="951" y="507"/>
                    </a:lnTo>
                    <a:lnTo>
                      <a:pt x="952" y="511"/>
                    </a:lnTo>
                    <a:lnTo>
                      <a:pt x="953" y="513"/>
                    </a:lnTo>
                    <a:lnTo>
                      <a:pt x="956" y="515"/>
                    </a:lnTo>
                    <a:lnTo>
                      <a:pt x="948" y="518"/>
                    </a:lnTo>
                    <a:lnTo>
                      <a:pt x="938" y="519"/>
                    </a:lnTo>
                    <a:lnTo>
                      <a:pt x="931" y="521"/>
                    </a:lnTo>
                    <a:lnTo>
                      <a:pt x="930" y="530"/>
                    </a:lnTo>
                    <a:lnTo>
                      <a:pt x="939" y="534"/>
                    </a:lnTo>
                    <a:lnTo>
                      <a:pt x="949" y="537"/>
                    </a:lnTo>
                    <a:lnTo>
                      <a:pt x="958" y="541"/>
                    </a:lnTo>
                    <a:lnTo>
                      <a:pt x="968" y="543"/>
                    </a:lnTo>
                    <a:lnTo>
                      <a:pt x="976" y="547"/>
                    </a:lnTo>
                    <a:lnTo>
                      <a:pt x="986" y="551"/>
                    </a:lnTo>
                    <a:lnTo>
                      <a:pt x="994" y="557"/>
                    </a:lnTo>
                    <a:lnTo>
                      <a:pt x="1002" y="563"/>
                    </a:lnTo>
                    <a:lnTo>
                      <a:pt x="995" y="564"/>
                    </a:lnTo>
                    <a:lnTo>
                      <a:pt x="987" y="564"/>
                    </a:lnTo>
                    <a:lnTo>
                      <a:pt x="980" y="563"/>
                    </a:lnTo>
                    <a:lnTo>
                      <a:pt x="972" y="560"/>
                    </a:lnTo>
                    <a:lnTo>
                      <a:pt x="964" y="558"/>
                    </a:lnTo>
                    <a:lnTo>
                      <a:pt x="956" y="557"/>
                    </a:lnTo>
                    <a:lnTo>
                      <a:pt x="949" y="559"/>
                    </a:lnTo>
                    <a:lnTo>
                      <a:pt x="941" y="563"/>
                    </a:lnTo>
                    <a:lnTo>
                      <a:pt x="944" y="575"/>
                    </a:lnTo>
                    <a:lnTo>
                      <a:pt x="951" y="586"/>
                    </a:lnTo>
                    <a:lnTo>
                      <a:pt x="959" y="594"/>
                    </a:lnTo>
                    <a:lnTo>
                      <a:pt x="969" y="602"/>
                    </a:lnTo>
                    <a:lnTo>
                      <a:pt x="979" y="610"/>
                    </a:lnTo>
                    <a:lnTo>
                      <a:pt x="989" y="619"/>
                    </a:lnTo>
                    <a:lnTo>
                      <a:pt x="997" y="631"/>
                    </a:lnTo>
                    <a:lnTo>
                      <a:pt x="1004" y="643"/>
                    </a:lnTo>
                    <a:lnTo>
                      <a:pt x="986" y="647"/>
                    </a:lnTo>
                    <a:lnTo>
                      <a:pt x="966" y="651"/>
                    </a:lnTo>
                    <a:lnTo>
                      <a:pt x="948" y="657"/>
                    </a:lnTo>
                    <a:lnTo>
                      <a:pt x="929" y="663"/>
                    </a:lnTo>
                    <a:lnTo>
                      <a:pt x="911" y="669"/>
                    </a:lnTo>
                    <a:lnTo>
                      <a:pt x="892" y="673"/>
                    </a:lnTo>
                    <a:lnTo>
                      <a:pt x="873" y="677"/>
                    </a:lnTo>
                    <a:lnTo>
                      <a:pt x="854" y="678"/>
                    </a:lnTo>
                    <a:lnTo>
                      <a:pt x="858" y="653"/>
                    </a:lnTo>
                    <a:lnTo>
                      <a:pt x="860" y="625"/>
                    </a:lnTo>
                    <a:lnTo>
                      <a:pt x="858" y="598"/>
                    </a:lnTo>
                    <a:lnTo>
                      <a:pt x="854" y="573"/>
                    </a:lnTo>
                    <a:lnTo>
                      <a:pt x="848" y="565"/>
                    </a:lnTo>
                    <a:lnTo>
                      <a:pt x="844" y="556"/>
                    </a:lnTo>
                    <a:lnTo>
                      <a:pt x="838" y="548"/>
                    </a:lnTo>
                    <a:lnTo>
                      <a:pt x="829" y="545"/>
                    </a:lnTo>
                    <a:lnTo>
                      <a:pt x="820" y="562"/>
                    </a:lnTo>
                    <a:lnTo>
                      <a:pt x="814" y="579"/>
                    </a:lnTo>
                    <a:lnTo>
                      <a:pt x="808" y="596"/>
                    </a:lnTo>
                    <a:lnTo>
                      <a:pt x="798" y="612"/>
                    </a:lnTo>
                    <a:lnTo>
                      <a:pt x="758" y="545"/>
                    </a:lnTo>
                    <a:lnTo>
                      <a:pt x="746" y="545"/>
                    </a:lnTo>
                    <a:lnTo>
                      <a:pt x="746" y="556"/>
                    </a:lnTo>
                    <a:lnTo>
                      <a:pt x="754" y="568"/>
                    </a:lnTo>
                    <a:lnTo>
                      <a:pt x="761" y="581"/>
                    </a:lnTo>
                    <a:lnTo>
                      <a:pt x="767" y="594"/>
                    </a:lnTo>
                    <a:lnTo>
                      <a:pt x="772" y="608"/>
                    </a:lnTo>
                    <a:lnTo>
                      <a:pt x="778" y="620"/>
                    </a:lnTo>
                    <a:lnTo>
                      <a:pt x="783" y="634"/>
                    </a:lnTo>
                    <a:lnTo>
                      <a:pt x="786" y="649"/>
                    </a:lnTo>
                    <a:lnTo>
                      <a:pt x="790" y="663"/>
                    </a:lnTo>
                    <a:lnTo>
                      <a:pt x="799" y="661"/>
                    </a:lnTo>
                    <a:lnTo>
                      <a:pt x="807" y="655"/>
                    </a:lnTo>
                    <a:lnTo>
                      <a:pt x="813" y="649"/>
                    </a:lnTo>
                    <a:lnTo>
                      <a:pt x="819" y="642"/>
                    </a:lnTo>
                    <a:lnTo>
                      <a:pt x="823" y="634"/>
                    </a:lnTo>
                    <a:lnTo>
                      <a:pt x="827" y="625"/>
                    </a:lnTo>
                    <a:lnTo>
                      <a:pt x="830" y="617"/>
                    </a:lnTo>
                    <a:lnTo>
                      <a:pt x="834" y="609"/>
                    </a:lnTo>
                    <a:lnTo>
                      <a:pt x="838" y="617"/>
                    </a:lnTo>
                    <a:lnTo>
                      <a:pt x="836" y="635"/>
                    </a:lnTo>
                    <a:lnTo>
                      <a:pt x="831" y="654"/>
                    </a:lnTo>
                    <a:lnTo>
                      <a:pt x="827" y="671"/>
                    </a:lnTo>
                    <a:lnTo>
                      <a:pt x="820" y="689"/>
                    </a:lnTo>
                    <a:lnTo>
                      <a:pt x="813" y="707"/>
                    </a:lnTo>
                    <a:lnTo>
                      <a:pt x="806" y="724"/>
                    </a:lnTo>
                    <a:lnTo>
                      <a:pt x="799" y="741"/>
                    </a:lnTo>
                    <a:lnTo>
                      <a:pt x="792" y="757"/>
                    </a:lnTo>
                    <a:lnTo>
                      <a:pt x="835" y="761"/>
                    </a:lnTo>
                    <a:lnTo>
                      <a:pt x="838" y="750"/>
                    </a:lnTo>
                    <a:lnTo>
                      <a:pt x="842" y="735"/>
                    </a:lnTo>
                    <a:lnTo>
                      <a:pt x="845" y="722"/>
                    </a:lnTo>
                    <a:lnTo>
                      <a:pt x="848" y="711"/>
                    </a:lnTo>
                    <a:lnTo>
                      <a:pt x="870" y="708"/>
                    </a:lnTo>
                    <a:lnTo>
                      <a:pt x="892" y="702"/>
                    </a:lnTo>
                    <a:lnTo>
                      <a:pt x="914" y="696"/>
                    </a:lnTo>
                    <a:lnTo>
                      <a:pt x="936" y="691"/>
                    </a:lnTo>
                    <a:lnTo>
                      <a:pt x="958" y="685"/>
                    </a:lnTo>
                    <a:lnTo>
                      <a:pt x="979" y="679"/>
                    </a:lnTo>
                    <a:lnTo>
                      <a:pt x="1001" y="673"/>
                    </a:lnTo>
                    <a:lnTo>
                      <a:pt x="1022" y="669"/>
                    </a:lnTo>
                    <a:lnTo>
                      <a:pt x="1029" y="678"/>
                    </a:lnTo>
                    <a:lnTo>
                      <a:pt x="1036" y="687"/>
                    </a:lnTo>
                    <a:lnTo>
                      <a:pt x="1041" y="696"/>
                    </a:lnTo>
                    <a:lnTo>
                      <a:pt x="1045" y="707"/>
                    </a:lnTo>
                    <a:lnTo>
                      <a:pt x="941" y="740"/>
                    </a:lnTo>
                    <a:lnTo>
                      <a:pt x="949" y="770"/>
                    </a:lnTo>
                    <a:lnTo>
                      <a:pt x="951" y="769"/>
                    </a:lnTo>
                    <a:lnTo>
                      <a:pt x="959" y="767"/>
                    </a:lnTo>
                    <a:lnTo>
                      <a:pt x="969" y="763"/>
                    </a:lnTo>
                    <a:lnTo>
                      <a:pt x="983" y="759"/>
                    </a:lnTo>
                    <a:lnTo>
                      <a:pt x="998" y="753"/>
                    </a:lnTo>
                    <a:lnTo>
                      <a:pt x="1013" y="747"/>
                    </a:lnTo>
                    <a:lnTo>
                      <a:pt x="1027" y="741"/>
                    </a:lnTo>
                    <a:lnTo>
                      <a:pt x="1040" y="737"/>
                    </a:lnTo>
                    <a:lnTo>
                      <a:pt x="1035" y="791"/>
                    </a:lnTo>
                    <a:lnTo>
                      <a:pt x="942" y="822"/>
                    </a:lnTo>
                    <a:lnTo>
                      <a:pt x="949" y="8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8" name="Freeform 120"/>
              <p:cNvSpPr>
                <a:spLocks/>
              </p:cNvSpPr>
              <p:nvPr/>
            </p:nvSpPr>
            <p:spPr bwMode="auto">
              <a:xfrm>
                <a:off x="3078" y="2549"/>
                <a:ext cx="256" cy="77"/>
              </a:xfrm>
              <a:custGeom>
                <a:avLst/>
                <a:gdLst>
                  <a:gd name="T0" fmla="*/ 64 w 511"/>
                  <a:gd name="T1" fmla="*/ 19 h 154"/>
                  <a:gd name="T2" fmla="*/ 63 w 511"/>
                  <a:gd name="T3" fmla="*/ 19 h 154"/>
                  <a:gd name="T4" fmla="*/ 62 w 511"/>
                  <a:gd name="T5" fmla="*/ 19 h 154"/>
                  <a:gd name="T6" fmla="*/ 62 w 511"/>
                  <a:gd name="T7" fmla="*/ 19 h 154"/>
                  <a:gd name="T8" fmla="*/ 61 w 511"/>
                  <a:gd name="T9" fmla="*/ 18 h 154"/>
                  <a:gd name="T10" fmla="*/ 58 w 511"/>
                  <a:gd name="T11" fmla="*/ 15 h 154"/>
                  <a:gd name="T12" fmla="*/ 55 w 511"/>
                  <a:gd name="T13" fmla="*/ 12 h 154"/>
                  <a:gd name="T14" fmla="*/ 51 w 511"/>
                  <a:gd name="T15" fmla="*/ 10 h 154"/>
                  <a:gd name="T16" fmla="*/ 48 w 511"/>
                  <a:gd name="T17" fmla="*/ 10 h 154"/>
                  <a:gd name="T18" fmla="*/ 44 w 511"/>
                  <a:gd name="T19" fmla="*/ 8 h 154"/>
                  <a:gd name="T20" fmla="*/ 40 w 511"/>
                  <a:gd name="T21" fmla="*/ 7 h 154"/>
                  <a:gd name="T22" fmla="*/ 36 w 511"/>
                  <a:gd name="T23" fmla="*/ 6 h 154"/>
                  <a:gd name="T24" fmla="*/ 32 w 511"/>
                  <a:gd name="T25" fmla="*/ 6 h 154"/>
                  <a:gd name="T26" fmla="*/ 28 w 511"/>
                  <a:gd name="T27" fmla="*/ 6 h 154"/>
                  <a:gd name="T28" fmla="*/ 24 w 511"/>
                  <a:gd name="T29" fmla="*/ 6 h 154"/>
                  <a:gd name="T30" fmla="*/ 20 w 511"/>
                  <a:gd name="T31" fmla="*/ 6 h 154"/>
                  <a:gd name="T32" fmla="*/ 17 w 511"/>
                  <a:gd name="T33" fmla="*/ 7 h 154"/>
                  <a:gd name="T34" fmla="*/ 13 w 511"/>
                  <a:gd name="T35" fmla="*/ 7 h 154"/>
                  <a:gd name="T36" fmla="*/ 9 w 511"/>
                  <a:gd name="T37" fmla="*/ 9 h 154"/>
                  <a:gd name="T38" fmla="*/ 5 w 511"/>
                  <a:gd name="T39" fmla="*/ 10 h 154"/>
                  <a:gd name="T40" fmla="*/ 2 w 511"/>
                  <a:gd name="T41" fmla="*/ 11 h 154"/>
                  <a:gd name="T42" fmla="*/ 1 w 511"/>
                  <a:gd name="T43" fmla="*/ 10 h 154"/>
                  <a:gd name="T44" fmla="*/ 1 w 511"/>
                  <a:gd name="T45" fmla="*/ 10 h 154"/>
                  <a:gd name="T46" fmla="*/ 0 w 511"/>
                  <a:gd name="T47" fmla="*/ 9 h 154"/>
                  <a:gd name="T48" fmla="*/ 0 w 511"/>
                  <a:gd name="T49" fmla="*/ 8 h 154"/>
                  <a:gd name="T50" fmla="*/ 2 w 511"/>
                  <a:gd name="T51" fmla="*/ 6 h 154"/>
                  <a:gd name="T52" fmla="*/ 4 w 511"/>
                  <a:gd name="T53" fmla="*/ 5 h 154"/>
                  <a:gd name="T54" fmla="*/ 6 w 511"/>
                  <a:gd name="T55" fmla="*/ 4 h 154"/>
                  <a:gd name="T56" fmla="*/ 8 w 511"/>
                  <a:gd name="T57" fmla="*/ 3 h 154"/>
                  <a:gd name="T58" fmla="*/ 11 w 511"/>
                  <a:gd name="T59" fmla="*/ 2 h 154"/>
                  <a:gd name="T60" fmla="*/ 13 w 511"/>
                  <a:gd name="T61" fmla="*/ 1 h 154"/>
                  <a:gd name="T62" fmla="*/ 15 w 511"/>
                  <a:gd name="T63" fmla="*/ 1 h 154"/>
                  <a:gd name="T64" fmla="*/ 18 w 511"/>
                  <a:gd name="T65" fmla="*/ 1 h 154"/>
                  <a:gd name="T66" fmla="*/ 20 w 511"/>
                  <a:gd name="T67" fmla="*/ 1 h 154"/>
                  <a:gd name="T68" fmla="*/ 22 w 511"/>
                  <a:gd name="T69" fmla="*/ 1 h 154"/>
                  <a:gd name="T70" fmla="*/ 25 w 511"/>
                  <a:gd name="T71" fmla="*/ 0 h 154"/>
                  <a:gd name="T72" fmla="*/ 27 w 511"/>
                  <a:gd name="T73" fmla="*/ 1 h 154"/>
                  <a:gd name="T74" fmla="*/ 30 w 511"/>
                  <a:gd name="T75" fmla="*/ 1 h 154"/>
                  <a:gd name="T76" fmla="*/ 32 w 511"/>
                  <a:gd name="T77" fmla="*/ 1 h 154"/>
                  <a:gd name="T78" fmla="*/ 35 w 511"/>
                  <a:gd name="T79" fmla="*/ 1 h 154"/>
                  <a:gd name="T80" fmla="*/ 37 w 511"/>
                  <a:gd name="T81" fmla="*/ 1 h 154"/>
                  <a:gd name="T82" fmla="*/ 39 w 511"/>
                  <a:gd name="T83" fmla="*/ 1 h 154"/>
                  <a:gd name="T84" fmla="*/ 41 w 511"/>
                  <a:gd name="T85" fmla="*/ 2 h 154"/>
                  <a:gd name="T86" fmla="*/ 43 w 511"/>
                  <a:gd name="T87" fmla="*/ 2 h 154"/>
                  <a:gd name="T88" fmla="*/ 45 w 511"/>
                  <a:gd name="T89" fmla="*/ 3 h 154"/>
                  <a:gd name="T90" fmla="*/ 47 w 511"/>
                  <a:gd name="T91" fmla="*/ 5 h 154"/>
                  <a:gd name="T92" fmla="*/ 49 w 511"/>
                  <a:gd name="T93" fmla="*/ 5 h 154"/>
                  <a:gd name="T94" fmla="*/ 51 w 511"/>
                  <a:gd name="T95" fmla="*/ 6 h 154"/>
                  <a:gd name="T96" fmla="*/ 53 w 511"/>
                  <a:gd name="T97" fmla="*/ 7 h 154"/>
                  <a:gd name="T98" fmla="*/ 54 w 511"/>
                  <a:gd name="T99" fmla="*/ 9 h 154"/>
                  <a:gd name="T100" fmla="*/ 56 w 511"/>
                  <a:gd name="T101" fmla="*/ 10 h 154"/>
                  <a:gd name="T102" fmla="*/ 58 w 511"/>
                  <a:gd name="T103" fmla="*/ 11 h 154"/>
                  <a:gd name="T104" fmla="*/ 59 w 511"/>
                  <a:gd name="T105" fmla="*/ 12 h 154"/>
                  <a:gd name="T106" fmla="*/ 61 w 511"/>
                  <a:gd name="T107" fmla="*/ 14 h 154"/>
                  <a:gd name="T108" fmla="*/ 62 w 511"/>
                  <a:gd name="T109" fmla="*/ 15 h 154"/>
                  <a:gd name="T110" fmla="*/ 63 w 511"/>
                  <a:gd name="T111" fmla="*/ 18 h 154"/>
                  <a:gd name="T112" fmla="*/ 64 w 511"/>
                  <a:gd name="T113" fmla="*/ 19 h 15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11"/>
                  <a:gd name="T172" fmla="*/ 0 h 154"/>
                  <a:gd name="T173" fmla="*/ 511 w 511"/>
                  <a:gd name="T174" fmla="*/ 154 h 15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11" h="154">
                    <a:moveTo>
                      <a:pt x="511" y="153"/>
                    </a:moveTo>
                    <a:lnTo>
                      <a:pt x="503" y="154"/>
                    </a:lnTo>
                    <a:lnTo>
                      <a:pt x="496" y="151"/>
                    </a:lnTo>
                    <a:lnTo>
                      <a:pt x="489" y="145"/>
                    </a:lnTo>
                    <a:lnTo>
                      <a:pt x="483" y="141"/>
                    </a:lnTo>
                    <a:lnTo>
                      <a:pt x="459" y="120"/>
                    </a:lnTo>
                    <a:lnTo>
                      <a:pt x="434" y="101"/>
                    </a:lnTo>
                    <a:lnTo>
                      <a:pt x="407" y="86"/>
                    </a:lnTo>
                    <a:lnTo>
                      <a:pt x="379" y="74"/>
                    </a:lnTo>
                    <a:lnTo>
                      <a:pt x="350" y="64"/>
                    </a:lnTo>
                    <a:lnTo>
                      <a:pt x="319" y="56"/>
                    </a:lnTo>
                    <a:lnTo>
                      <a:pt x="288" y="51"/>
                    </a:lnTo>
                    <a:lnTo>
                      <a:pt x="255" y="48"/>
                    </a:lnTo>
                    <a:lnTo>
                      <a:pt x="224" y="47"/>
                    </a:lnTo>
                    <a:lnTo>
                      <a:pt x="192" y="47"/>
                    </a:lnTo>
                    <a:lnTo>
                      <a:pt x="160" y="51"/>
                    </a:lnTo>
                    <a:lnTo>
                      <a:pt x="129" y="55"/>
                    </a:lnTo>
                    <a:lnTo>
                      <a:pt x="98" y="61"/>
                    </a:lnTo>
                    <a:lnTo>
                      <a:pt x="68" y="68"/>
                    </a:lnTo>
                    <a:lnTo>
                      <a:pt x="38" y="77"/>
                    </a:lnTo>
                    <a:lnTo>
                      <a:pt x="10" y="88"/>
                    </a:lnTo>
                    <a:lnTo>
                      <a:pt x="5" y="83"/>
                    </a:lnTo>
                    <a:lnTo>
                      <a:pt x="2" y="78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15" y="52"/>
                    </a:lnTo>
                    <a:lnTo>
                      <a:pt x="31" y="41"/>
                    </a:lnTo>
                    <a:lnTo>
                      <a:pt x="47" y="32"/>
                    </a:lnTo>
                    <a:lnTo>
                      <a:pt x="64" y="24"/>
                    </a:lnTo>
                    <a:lnTo>
                      <a:pt x="81" y="17"/>
                    </a:lnTo>
                    <a:lnTo>
                      <a:pt x="100" y="11"/>
                    </a:lnTo>
                    <a:lnTo>
                      <a:pt x="118" y="8"/>
                    </a:lnTo>
                    <a:lnTo>
                      <a:pt x="137" y="5"/>
                    </a:lnTo>
                    <a:lnTo>
                      <a:pt x="156" y="2"/>
                    </a:lnTo>
                    <a:lnTo>
                      <a:pt x="175" y="1"/>
                    </a:lnTo>
                    <a:lnTo>
                      <a:pt x="194" y="0"/>
                    </a:lnTo>
                    <a:lnTo>
                      <a:pt x="214" y="1"/>
                    </a:lnTo>
                    <a:lnTo>
                      <a:pt x="233" y="2"/>
                    </a:lnTo>
                    <a:lnTo>
                      <a:pt x="253" y="5"/>
                    </a:lnTo>
                    <a:lnTo>
                      <a:pt x="273" y="7"/>
                    </a:lnTo>
                    <a:lnTo>
                      <a:pt x="291" y="10"/>
                    </a:lnTo>
                    <a:lnTo>
                      <a:pt x="307" y="14"/>
                    </a:lnTo>
                    <a:lnTo>
                      <a:pt x="323" y="17"/>
                    </a:lnTo>
                    <a:lnTo>
                      <a:pt x="339" y="22"/>
                    </a:lnTo>
                    <a:lnTo>
                      <a:pt x="356" y="28"/>
                    </a:lnTo>
                    <a:lnTo>
                      <a:pt x="372" y="33"/>
                    </a:lnTo>
                    <a:lnTo>
                      <a:pt x="387" y="40"/>
                    </a:lnTo>
                    <a:lnTo>
                      <a:pt x="403" y="48"/>
                    </a:lnTo>
                    <a:lnTo>
                      <a:pt x="417" y="58"/>
                    </a:lnTo>
                    <a:lnTo>
                      <a:pt x="432" y="67"/>
                    </a:lnTo>
                    <a:lnTo>
                      <a:pt x="445" y="76"/>
                    </a:lnTo>
                    <a:lnTo>
                      <a:pt x="458" y="88"/>
                    </a:lnTo>
                    <a:lnTo>
                      <a:pt x="471" y="99"/>
                    </a:lnTo>
                    <a:lnTo>
                      <a:pt x="482" y="112"/>
                    </a:lnTo>
                    <a:lnTo>
                      <a:pt x="493" y="124"/>
                    </a:lnTo>
                    <a:lnTo>
                      <a:pt x="502" y="138"/>
                    </a:lnTo>
                    <a:lnTo>
                      <a:pt x="511" y="1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39" name="Freeform 121"/>
              <p:cNvSpPr>
                <a:spLocks/>
              </p:cNvSpPr>
              <p:nvPr/>
            </p:nvSpPr>
            <p:spPr bwMode="auto">
              <a:xfrm>
                <a:off x="2461" y="2591"/>
                <a:ext cx="497" cy="499"/>
              </a:xfrm>
              <a:custGeom>
                <a:avLst/>
                <a:gdLst>
                  <a:gd name="T0" fmla="*/ 117 w 994"/>
                  <a:gd name="T1" fmla="*/ 102 h 999"/>
                  <a:gd name="T2" fmla="*/ 121 w 994"/>
                  <a:gd name="T3" fmla="*/ 6 h 999"/>
                  <a:gd name="T4" fmla="*/ 23 w 994"/>
                  <a:gd name="T5" fmla="*/ 4 h 999"/>
                  <a:gd name="T6" fmla="*/ 26 w 994"/>
                  <a:gd name="T7" fmla="*/ 109 h 999"/>
                  <a:gd name="T8" fmla="*/ 25 w 994"/>
                  <a:gd name="T9" fmla="*/ 109 h 999"/>
                  <a:gd name="T10" fmla="*/ 24 w 994"/>
                  <a:gd name="T11" fmla="*/ 110 h 999"/>
                  <a:gd name="T12" fmla="*/ 23 w 994"/>
                  <a:gd name="T13" fmla="*/ 110 h 999"/>
                  <a:gd name="T14" fmla="*/ 22 w 994"/>
                  <a:gd name="T15" fmla="*/ 110 h 999"/>
                  <a:gd name="T16" fmla="*/ 18 w 994"/>
                  <a:gd name="T17" fmla="*/ 7 h 999"/>
                  <a:gd name="T18" fmla="*/ 3 w 994"/>
                  <a:gd name="T19" fmla="*/ 20 h 999"/>
                  <a:gd name="T20" fmla="*/ 4 w 994"/>
                  <a:gd name="T21" fmla="*/ 36 h 999"/>
                  <a:gd name="T22" fmla="*/ 5 w 994"/>
                  <a:gd name="T23" fmla="*/ 70 h 999"/>
                  <a:gd name="T24" fmla="*/ 6 w 994"/>
                  <a:gd name="T25" fmla="*/ 104 h 999"/>
                  <a:gd name="T26" fmla="*/ 7 w 994"/>
                  <a:gd name="T27" fmla="*/ 120 h 999"/>
                  <a:gd name="T28" fmla="*/ 9 w 994"/>
                  <a:gd name="T29" fmla="*/ 119 h 999"/>
                  <a:gd name="T30" fmla="*/ 11 w 994"/>
                  <a:gd name="T31" fmla="*/ 118 h 999"/>
                  <a:gd name="T32" fmla="*/ 14 w 994"/>
                  <a:gd name="T33" fmla="*/ 117 h 999"/>
                  <a:gd name="T34" fmla="*/ 16 w 994"/>
                  <a:gd name="T35" fmla="*/ 116 h 999"/>
                  <a:gd name="T36" fmla="*/ 18 w 994"/>
                  <a:gd name="T37" fmla="*/ 115 h 999"/>
                  <a:gd name="T38" fmla="*/ 20 w 994"/>
                  <a:gd name="T39" fmla="*/ 114 h 999"/>
                  <a:gd name="T40" fmla="*/ 21 w 994"/>
                  <a:gd name="T41" fmla="*/ 114 h 999"/>
                  <a:gd name="T42" fmla="*/ 22 w 994"/>
                  <a:gd name="T43" fmla="*/ 114 h 999"/>
                  <a:gd name="T44" fmla="*/ 20 w 994"/>
                  <a:gd name="T45" fmla="*/ 116 h 999"/>
                  <a:gd name="T46" fmla="*/ 18 w 994"/>
                  <a:gd name="T47" fmla="*/ 117 h 999"/>
                  <a:gd name="T48" fmla="*/ 16 w 994"/>
                  <a:gd name="T49" fmla="*/ 118 h 999"/>
                  <a:gd name="T50" fmla="*/ 13 w 994"/>
                  <a:gd name="T51" fmla="*/ 119 h 999"/>
                  <a:gd name="T52" fmla="*/ 11 w 994"/>
                  <a:gd name="T53" fmla="*/ 121 h 999"/>
                  <a:gd name="T54" fmla="*/ 9 w 994"/>
                  <a:gd name="T55" fmla="*/ 122 h 999"/>
                  <a:gd name="T56" fmla="*/ 6 w 994"/>
                  <a:gd name="T57" fmla="*/ 123 h 999"/>
                  <a:gd name="T58" fmla="*/ 4 w 994"/>
                  <a:gd name="T59" fmla="*/ 124 h 999"/>
                  <a:gd name="T60" fmla="*/ 4 w 994"/>
                  <a:gd name="T61" fmla="*/ 120 h 999"/>
                  <a:gd name="T62" fmla="*/ 3 w 994"/>
                  <a:gd name="T63" fmla="*/ 108 h 999"/>
                  <a:gd name="T64" fmla="*/ 2 w 994"/>
                  <a:gd name="T65" fmla="*/ 92 h 999"/>
                  <a:gd name="T66" fmla="*/ 1 w 994"/>
                  <a:gd name="T67" fmla="*/ 73 h 999"/>
                  <a:gd name="T68" fmla="*/ 1 w 994"/>
                  <a:gd name="T69" fmla="*/ 54 h 999"/>
                  <a:gd name="T70" fmla="*/ 0 w 994"/>
                  <a:gd name="T71" fmla="*/ 37 h 999"/>
                  <a:gd name="T72" fmla="*/ 0 w 994"/>
                  <a:gd name="T73" fmla="*/ 24 h 999"/>
                  <a:gd name="T74" fmla="*/ 1 w 994"/>
                  <a:gd name="T75" fmla="*/ 18 h 999"/>
                  <a:gd name="T76" fmla="*/ 19 w 994"/>
                  <a:gd name="T77" fmla="*/ 0 h 999"/>
                  <a:gd name="T78" fmla="*/ 124 w 994"/>
                  <a:gd name="T79" fmla="*/ 2 h 999"/>
                  <a:gd name="T80" fmla="*/ 124 w 994"/>
                  <a:gd name="T81" fmla="*/ 7 h 999"/>
                  <a:gd name="T82" fmla="*/ 124 w 994"/>
                  <a:gd name="T83" fmla="*/ 18 h 999"/>
                  <a:gd name="T84" fmla="*/ 123 w 994"/>
                  <a:gd name="T85" fmla="*/ 34 h 999"/>
                  <a:gd name="T86" fmla="*/ 123 w 994"/>
                  <a:gd name="T87" fmla="*/ 53 h 999"/>
                  <a:gd name="T88" fmla="*/ 122 w 994"/>
                  <a:gd name="T89" fmla="*/ 72 h 999"/>
                  <a:gd name="T90" fmla="*/ 121 w 994"/>
                  <a:gd name="T91" fmla="*/ 88 h 999"/>
                  <a:gd name="T92" fmla="*/ 120 w 994"/>
                  <a:gd name="T93" fmla="*/ 99 h 999"/>
                  <a:gd name="T94" fmla="*/ 120 w 994"/>
                  <a:gd name="T95" fmla="*/ 103 h 999"/>
                  <a:gd name="T96" fmla="*/ 117 w 994"/>
                  <a:gd name="T97" fmla="*/ 102 h 99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994"/>
                  <a:gd name="T148" fmla="*/ 0 h 999"/>
                  <a:gd name="T149" fmla="*/ 994 w 994"/>
                  <a:gd name="T150" fmla="*/ 999 h 99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994" h="999">
                    <a:moveTo>
                      <a:pt x="935" y="816"/>
                    </a:moveTo>
                    <a:lnTo>
                      <a:pt x="964" y="48"/>
                    </a:lnTo>
                    <a:lnTo>
                      <a:pt x="182" y="38"/>
                    </a:lnTo>
                    <a:lnTo>
                      <a:pt x="203" y="875"/>
                    </a:lnTo>
                    <a:lnTo>
                      <a:pt x="198" y="879"/>
                    </a:lnTo>
                    <a:lnTo>
                      <a:pt x="189" y="883"/>
                    </a:lnTo>
                    <a:lnTo>
                      <a:pt x="180" y="884"/>
                    </a:lnTo>
                    <a:lnTo>
                      <a:pt x="175" y="881"/>
                    </a:lnTo>
                    <a:lnTo>
                      <a:pt x="138" y="61"/>
                    </a:lnTo>
                    <a:lnTo>
                      <a:pt x="23" y="166"/>
                    </a:lnTo>
                    <a:lnTo>
                      <a:pt x="27" y="289"/>
                    </a:lnTo>
                    <a:lnTo>
                      <a:pt x="36" y="561"/>
                    </a:lnTo>
                    <a:lnTo>
                      <a:pt x="46" y="835"/>
                    </a:lnTo>
                    <a:lnTo>
                      <a:pt x="52" y="963"/>
                    </a:lnTo>
                    <a:lnTo>
                      <a:pt x="68" y="956"/>
                    </a:lnTo>
                    <a:lnTo>
                      <a:pt x="86" y="948"/>
                    </a:lnTo>
                    <a:lnTo>
                      <a:pt x="107" y="940"/>
                    </a:lnTo>
                    <a:lnTo>
                      <a:pt x="127" y="932"/>
                    </a:lnTo>
                    <a:lnTo>
                      <a:pt x="144" y="925"/>
                    </a:lnTo>
                    <a:lnTo>
                      <a:pt x="159" y="919"/>
                    </a:lnTo>
                    <a:lnTo>
                      <a:pt x="168" y="916"/>
                    </a:lnTo>
                    <a:lnTo>
                      <a:pt x="173" y="916"/>
                    </a:lnTo>
                    <a:lnTo>
                      <a:pt x="157" y="928"/>
                    </a:lnTo>
                    <a:lnTo>
                      <a:pt x="141" y="939"/>
                    </a:lnTo>
                    <a:lnTo>
                      <a:pt x="122" y="948"/>
                    </a:lnTo>
                    <a:lnTo>
                      <a:pt x="103" y="959"/>
                    </a:lnTo>
                    <a:lnTo>
                      <a:pt x="84" y="969"/>
                    </a:lnTo>
                    <a:lnTo>
                      <a:pt x="66" y="978"/>
                    </a:lnTo>
                    <a:lnTo>
                      <a:pt x="47" y="989"/>
                    </a:lnTo>
                    <a:lnTo>
                      <a:pt x="31" y="999"/>
                    </a:lnTo>
                    <a:lnTo>
                      <a:pt x="25" y="963"/>
                    </a:lnTo>
                    <a:lnTo>
                      <a:pt x="18" y="871"/>
                    </a:lnTo>
                    <a:lnTo>
                      <a:pt x="13" y="741"/>
                    </a:lnTo>
                    <a:lnTo>
                      <a:pt x="8" y="590"/>
                    </a:lnTo>
                    <a:lnTo>
                      <a:pt x="3" y="438"/>
                    </a:lnTo>
                    <a:lnTo>
                      <a:pt x="0" y="300"/>
                    </a:lnTo>
                    <a:lnTo>
                      <a:pt x="0" y="196"/>
                    </a:lnTo>
                    <a:lnTo>
                      <a:pt x="1" y="144"/>
                    </a:lnTo>
                    <a:lnTo>
                      <a:pt x="147" y="0"/>
                    </a:lnTo>
                    <a:lnTo>
                      <a:pt x="994" y="22"/>
                    </a:lnTo>
                    <a:lnTo>
                      <a:pt x="993" y="57"/>
                    </a:lnTo>
                    <a:lnTo>
                      <a:pt x="988" y="149"/>
                    </a:lnTo>
                    <a:lnTo>
                      <a:pt x="984" y="279"/>
                    </a:lnTo>
                    <a:lnTo>
                      <a:pt x="977" y="427"/>
                    </a:lnTo>
                    <a:lnTo>
                      <a:pt x="970" y="576"/>
                    </a:lnTo>
                    <a:lnTo>
                      <a:pt x="964" y="706"/>
                    </a:lnTo>
                    <a:lnTo>
                      <a:pt x="959" y="797"/>
                    </a:lnTo>
                    <a:lnTo>
                      <a:pt x="957" y="831"/>
                    </a:lnTo>
                    <a:lnTo>
                      <a:pt x="935" y="8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0" name="Freeform 122"/>
              <p:cNvSpPr>
                <a:spLocks/>
              </p:cNvSpPr>
              <p:nvPr/>
            </p:nvSpPr>
            <p:spPr bwMode="auto">
              <a:xfrm>
                <a:off x="2995" y="2595"/>
                <a:ext cx="338" cy="415"/>
              </a:xfrm>
              <a:custGeom>
                <a:avLst/>
                <a:gdLst>
                  <a:gd name="T0" fmla="*/ 75 w 676"/>
                  <a:gd name="T1" fmla="*/ 101 h 831"/>
                  <a:gd name="T2" fmla="*/ 71 w 676"/>
                  <a:gd name="T3" fmla="*/ 95 h 831"/>
                  <a:gd name="T4" fmla="*/ 66 w 676"/>
                  <a:gd name="T5" fmla="*/ 80 h 831"/>
                  <a:gd name="T6" fmla="*/ 60 w 676"/>
                  <a:gd name="T7" fmla="*/ 70 h 831"/>
                  <a:gd name="T8" fmla="*/ 52 w 676"/>
                  <a:gd name="T9" fmla="*/ 62 h 831"/>
                  <a:gd name="T10" fmla="*/ 45 w 676"/>
                  <a:gd name="T11" fmla="*/ 59 h 831"/>
                  <a:gd name="T12" fmla="*/ 44 w 676"/>
                  <a:gd name="T13" fmla="*/ 57 h 831"/>
                  <a:gd name="T14" fmla="*/ 48 w 676"/>
                  <a:gd name="T15" fmla="*/ 58 h 831"/>
                  <a:gd name="T16" fmla="*/ 53 w 676"/>
                  <a:gd name="T17" fmla="*/ 49 h 831"/>
                  <a:gd name="T18" fmla="*/ 51 w 676"/>
                  <a:gd name="T19" fmla="*/ 42 h 831"/>
                  <a:gd name="T20" fmla="*/ 44 w 676"/>
                  <a:gd name="T21" fmla="*/ 39 h 831"/>
                  <a:gd name="T22" fmla="*/ 34 w 676"/>
                  <a:gd name="T23" fmla="*/ 37 h 831"/>
                  <a:gd name="T24" fmla="*/ 23 w 676"/>
                  <a:gd name="T25" fmla="*/ 34 h 831"/>
                  <a:gd name="T26" fmla="*/ 14 w 676"/>
                  <a:gd name="T27" fmla="*/ 34 h 831"/>
                  <a:gd name="T28" fmla="*/ 12 w 676"/>
                  <a:gd name="T29" fmla="*/ 60 h 831"/>
                  <a:gd name="T30" fmla="*/ 20 w 676"/>
                  <a:gd name="T31" fmla="*/ 79 h 831"/>
                  <a:gd name="T32" fmla="*/ 31 w 676"/>
                  <a:gd name="T33" fmla="*/ 88 h 831"/>
                  <a:gd name="T34" fmla="*/ 36 w 676"/>
                  <a:gd name="T35" fmla="*/ 87 h 831"/>
                  <a:gd name="T36" fmla="*/ 35 w 676"/>
                  <a:gd name="T37" fmla="*/ 89 h 831"/>
                  <a:gd name="T38" fmla="*/ 30 w 676"/>
                  <a:gd name="T39" fmla="*/ 90 h 831"/>
                  <a:gd name="T40" fmla="*/ 20 w 676"/>
                  <a:gd name="T41" fmla="*/ 83 h 831"/>
                  <a:gd name="T42" fmla="*/ 11 w 676"/>
                  <a:gd name="T43" fmla="*/ 72 h 831"/>
                  <a:gd name="T44" fmla="*/ 7 w 676"/>
                  <a:gd name="T45" fmla="*/ 57 h 831"/>
                  <a:gd name="T46" fmla="*/ 5 w 676"/>
                  <a:gd name="T47" fmla="*/ 41 h 831"/>
                  <a:gd name="T48" fmla="*/ 1 w 676"/>
                  <a:gd name="T49" fmla="*/ 39 h 831"/>
                  <a:gd name="T50" fmla="*/ 9 w 676"/>
                  <a:gd name="T51" fmla="*/ 27 h 831"/>
                  <a:gd name="T52" fmla="*/ 7 w 676"/>
                  <a:gd name="T53" fmla="*/ 17 h 831"/>
                  <a:gd name="T54" fmla="*/ 9 w 676"/>
                  <a:gd name="T55" fmla="*/ 8 h 831"/>
                  <a:gd name="T56" fmla="*/ 14 w 676"/>
                  <a:gd name="T57" fmla="*/ 1 h 831"/>
                  <a:gd name="T58" fmla="*/ 18 w 676"/>
                  <a:gd name="T59" fmla="*/ 2 h 831"/>
                  <a:gd name="T60" fmla="*/ 13 w 676"/>
                  <a:gd name="T61" fmla="*/ 6 h 831"/>
                  <a:gd name="T62" fmla="*/ 18 w 676"/>
                  <a:gd name="T63" fmla="*/ 23 h 831"/>
                  <a:gd name="T64" fmla="*/ 29 w 676"/>
                  <a:gd name="T65" fmla="*/ 30 h 831"/>
                  <a:gd name="T66" fmla="*/ 42 w 676"/>
                  <a:gd name="T67" fmla="*/ 33 h 831"/>
                  <a:gd name="T68" fmla="*/ 55 w 676"/>
                  <a:gd name="T69" fmla="*/ 39 h 831"/>
                  <a:gd name="T70" fmla="*/ 64 w 676"/>
                  <a:gd name="T71" fmla="*/ 43 h 831"/>
                  <a:gd name="T72" fmla="*/ 68 w 676"/>
                  <a:gd name="T73" fmla="*/ 51 h 831"/>
                  <a:gd name="T74" fmla="*/ 62 w 676"/>
                  <a:gd name="T75" fmla="*/ 52 h 831"/>
                  <a:gd name="T76" fmla="*/ 59 w 676"/>
                  <a:gd name="T77" fmla="*/ 50 h 831"/>
                  <a:gd name="T78" fmla="*/ 64 w 676"/>
                  <a:gd name="T79" fmla="*/ 51 h 831"/>
                  <a:gd name="T80" fmla="*/ 62 w 676"/>
                  <a:gd name="T81" fmla="*/ 46 h 831"/>
                  <a:gd name="T82" fmla="*/ 57 w 676"/>
                  <a:gd name="T83" fmla="*/ 43 h 831"/>
                  <a:gd name="T84" fmla="*/ 57 w 676"/>
                  <a:gd name="T85" fmla="*/ 55 h 831"/>
                  <a:gd name="T86" fmla="*/ 63 w 676"/>
                  <a:gd name="T87" fmla="*/ 68 h 831"/>
                  <a:gd name="T88" fmla="*/ 74 w 676"/>
                  <a:gd name="T89" fmla="*/ 76 h 831"/>
                  <a:gd name="T90" fmla="*/ 81 w 676"/>
                  <a:gd name="T91" fmla="*/ 75 h 831"/>
                  <a:gd name="T92" fmla="*/ 80 w 676"/>
                  <a:gd name="T93" fmla="*/ 72 h 831"/>
                  <a:gd name="T94" fmla="*/ 84 w 676"/>
                  <a:gd name="T95" fmla="*/ 73 h 831"/>
                  <a:gd name="T96" fmla="*/ 84 w 676"/>
                  <a:gd name="T97" fmla="*/ 78 h 831"/>
                  <a:gd name="T98" fmla="*/ 76 w 676"/>
                  <a:gd name="T99" fmla="*/ 80 h 831"/>
                  <a:gd name="T100" fmla="*/ 69 w 676"/>
                  <a:gd name="T101" fmla="*/ 76 h 831"/>
                  <a:gd name="T102" fmla="*/ 75 w 676"/>
                  <a:gd name="T103" fmla="*/ 90 h 83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76"/>
                  <a:gd name="T157" fmla="*/ 0 h 831"/>
                  <a:gd name="T158" fmla="*/ 676 w 676"/>
                  <a:gd name="T159" fmla="*/ 831 h 83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76" h="831">
                    <a:moveTo>
                      <a:pt x="615" y="831"/>
                    </a:moveTo>
                    <a:lnTo>
                      <a:pt x="608" y="827"/>
                    </a:lnTo>
                    <a:lnTo>
                      <a:pt x="602" y="824"/>
                    </a:lnTo>
                    <a:lnTo>
                      <a:pt x="598" y="818"/>
                    </a:lnTo>
                    <a:lnTo>
                      <a:pt x="593" y="811"/>
                    </a:lnTo>
                    <a:lnTo>
                      <a:pt x="588" y="804"/>
                    </a:lnTo>
                    <a:lnTo>
                      <a:pt x="585" y="797"/>
                    </a:lnTo>
                    <a:lnTo>
                      <a:pt x="580" y="790"/>
                    </a:lnTo>
                    <a:lnTo>
                      <a:pt x="577" y="784"/>
                    </a:lnTo>
                    <a:lnTo>
                      <a:pt x="565" y="762"/>
                    </a:lnTo>
                    <a:lnTo>
                      <a:pt x="555" y="739"/>
                    </a:lnTo>
                    <a:lnTo>
                      <a:pt x="546" y="716"/>
                    </a:lnTo>
                    <a:lnTo>
                      <a:pt x="539" y="691"/>
                    </a:lnTo>
                    <a:lnTo>
                      <a:pt x="533" y="666"/>
                    </a:lnTo>
                    <a:lnTo>
                      <a:pt x="527" y="641"/>
                    </a:lnTo>
                    <a:lnTo>
                      <a:pt x="523" y="615"/>
                    </a:lnTo>
                    <a:lnTo>
                      <a:pt x="518" y="590"/>
                    </a:lnTo>
                    <a:lnTo>
                      <a:pt x="505" y="580"/>
                    </a:lnTo>
                    <a:lnTo>
                      <a:pt x="492" y="570"/>
                    </a:lnTo>
                    <a:lnTo>
                      <a:pt x="479" y="560"/>
                    </a:lnTo>
                    <a:lnTo>
                      <a:pt x="466" y="549"/>
                    </a:lnTo>
                    <a:lnTo>
                      <a:pt x="454" y="538"/>
                    </a:lnTo>
                    <a:lnTo>
                      <a:pt x="441" y="527"/>
                    </a:lnTo>
                    <a:lnTo>
                      <a:pt x="431" y="514"/>
                    </a:lnTo>
                    <a:lnTo>
                      <a:pt x="421" y="501"/>
                    </a:lnTo>
                    <a:lnTo>
                      <a:pt x="410" y="501"/>
                    </a:lnTo>
                    <a:lnTo>
                      <a:pt x="396" y="498"/>
                    </a:lnTo>
                    <a:lnTo>
                      <a:pt x="383" y="492"/>
                    </a:lnTo>
                    <a:lnTo>
                      <a:pt x="371" y="485"/>
                    </a:lnTo>
                    <a:lnTo>
                      <a:pt x="360" y="477"/>
                    </a:lnTo>
                    <a:lnTo>
                      <a:pt x="351" y="470"/>
                    </a:lnTo>
                    <a:lnTo>
                      <a:pt x="345" y="464"/>
                    </a:lnTo>
                    <a:lnTo>
                      <a:pt x="343" y="462"/>
                    </a:lnTo>
                    <a:lnTo>
                      <a:pt x="349" y="461"/>
                    </a:lnTo>
                    <a:lnTo>
                      <a:pt x="355" y="462"/>
                    </a:lnTo>
                    <a:lnTo>
                      <a:pt x="359" y="463"/>
                    </a:lnTo>
                    <a:lnTo>
                      <a:pt x="365" y="463"/>
                    </a:lnTo>
                    <a:lnTo>
                      <a:pt x="371" y="464"/>
                    </a:lnTo>
                    <a:lnTo>
                      <a:pt x="378" y="466"/>
                    </a:lnTo>
                    <a:lnTo>
                      <a:pt x="383" y="464"/>
                    </a:lnTo>
                    <a:lnTo>
                      <a:pt x="390" y="462"/>
                    </a:lnTo>
                    <a:lnTo>
                      <a:pt x="406" y="448"/>
                    </a:lnTo>
                    <a:lnTo>
                      <a:pt x="416" y="433"/>
                    </a:lnTo>
                    <a:lnTo>
                      <a:pt x="419" y="416"/>
                    </a:lnTo>
                    <a:lnTo>
                      <a:pt x="424" y="399"/>
                    </a:lnTo>
                    <a:lnTo>
                      <a:pt x="421" y="387"/>
                    </a:lnTo>
                    <a:lnTo>
                      <a:pt x="420" y="376"/>
                    </a:lnTo>
                    <a:lnTo>
                      <a:pt x="417" y="364"/>
                    </a:lnTo>
                    <a:lnTo>
                      <a:pt x="414" y="353"/>
                    </a:lnTo>
                    <a:lnTo>
                      <a:pt x="410" y="342"/>
                    </a:lnTo>
                    <a:lnTo>
                      <a:pt x="404" y="334"/>
                    </a:lnTo>
                    <a:lnTo>
                      <a:pt x="397" y="326"/>
                    </a:lnTo>
                    <a:lnTo>
                      <a:pt x="388" y="320"/>
                    </a:lnTo>
                    <a:lnTo>
                      <a:pt x="371" y="316"/>
                    </a:lnTo>
                    <a:lnTo>
                      <a:pt x="353" y="312"/>
                    </a:lnTo>
                    <a:lnTo>
                      <a:pt x="336" y="309"/>
                    </a:lnTo>
                    <a:lnTo>
                      <a:pt x="319" y="307"/>
                    </a:lnTo>
                    <a:lnTo>
                      <a:pt x="302" y="303"/>
                    </a:lnTo>
                    <a:lnTo>
                      <a:pt x="284" y="300"/>
                    </a:lnTo>
                    <a:lnTo>
                      <a:pt x="268" y="296"/>
                    </a:lnTo>
                    <a:lnTo>
                      <a:pt x="251" y="293"/>
                    </a:lnTo>
                    <a:lnTo>
                      <a:pt x="234" y="288"/>
                    </a:lnTo>
                    <a:lnTo>
                      <a:pt x="218" y="284"/>
                    </a:lnTo>
                    <a:lnTo>
                      <a:pt x="201" y="279"/>
                    </a:lnTo>
                    <a:lnTo>
                      <a:pt x="185" y="272"/>
                    </a:lnTo>
                    <a:lnTo>
                      <a:pt x="169" y="265"/>
                    </a:lnTo>
                    <a:lnTo>
                      <a:pt x="154" y="257"/>
                    </a:lnTo>
                    <a:lnTo>
                      <a:pt x="139" y="248"/>
                    </a:lnTo>
                    <a:lnTo>
                      <a:pt x="125" y="237"/>
                    </a:lnTo>
                    <a:lnTo>
                      <a:pt x="115" y="277"/>
                    </a:lnTo>
                    <a:lnTo>
                      <a:pt x="107" y="317"/>
                    </a:lnTo>
                    <a:lnTo>
                      <a:pt x="100" y="360"/>
                    </a:lnTo>
                    <a:lnTo>
                      <a:pt x="98" y="401"/>
                    </a:lnTo>
                    <a:lnTo>
                      <a:pt x="98" y="445"/>
                    </a:lnTo>
                    <a:lnTo>
                      <a:pt x="102" y="487"/>
                    </a:lnTo>
                    <a:lnTo>
                      <a:pt x="110" y="530"/>
                    </a:lnTo>
                    <a:lnTo>
                      <a:pt x="122" y="573"/>
                    </a:lnTo>
                    <a:lnTo>
                      <a:pt x="133" y="592"/>
                    </a:lnTo>
                    <a:lnTo>
                      <a:pt x="145" y="614"/>
                    </a:lnTo>
                    <a:lnTo>
                      <a:pt x="159" y="635"/>
                    </a:lnTo>
                    <a:lnTo>
                      <a:pt x="173" y="655"/>
                    </a:lnTo>
                    <a:lnTo>
                      <a:pt x="189" y="673"/>
                    </a:lnTo>
                    <a:lnTo>
                      <a:pt x="207" y="689"/>
                    </a:lnTo>
                    <a:lnTo>
                      <a:pt x="227" y="702"/>
                    </a:lnTo>
                    <a:lnTo>
                      <a:pt x="250" y="711"/>
                    </a:lnTo>
                    <a:lnTo>
                      <a:pt x="256" y="711"/>
                    </a:lnTo>
                    <a:lnTo>
                      <a:pt x="262" y="709"/>
                    </a:lnTo>
                    <a:lnTo>
                      <a:pt x="269" y="706"/>
                    </a:lnTo>
                    <a:lnTo>
                      <a:pt x="275" y="704"/>
                    </a:lnTo>
                    <a:lnTo>
                      <a:pt x="281" y="702"/>
                    </a:lnTo>
                    <a:lnTo>
                      <a:pt x="287" y="701"/>
                    </a:lnTo>
                    <a:lnTo>
                      <a:pt x="290" y="703"/>
                    </a:lnTo>
                    <a:lnTo>
                      <a:pt x="294" y="708"/>
                    </a:lnTo>
                    <a:lnTo>
                      <a:pt x="287" y="712"/>
                    </a:lnTo>
                    <a:lnTo>
                      <a:pt x="280" y="716"/>
                    </a:lnTo>
                    <a:lnTo>
                      <a:pt x="273" y="719"/>
                    </a:lnTo>
                    <a:lnTo>
                      <a:pt x="266" y="721"/>
                    </a:lnTo>
                    <a:lnTo>
                      <a:pt x="259" y="723"/>
                    </a:lnTo>
                    <a:lnTo>
                      <a:pt x="251" y="724"/>
                    </a:lnTo>
                    <a:lnTo>
                      <a:pt x="243" y="723"/>
                    </a:lnTo>
                    <a:lnTo>
                      <a:pt x="235" y="720"/>
                    </a:lnTo>
                    <a:lnTo>
                      <a:pt x="212" y="710"/>
                    </a:lnTo>
                    <a:lnTo>
                      <a:pt x="191" y="698"/>
                    </a:lnTo>
                    <a:lnTo>
                      <a:pt x="171" y="686"/>
                    </a:lnTo>
                    <a:lnTo>
                      <a:pt x="153" y="671"/>
                    </a:lnTo>
                    <a:lnTo>
                      <a:pt x="137" y="655"/>
                    </a:lnTo>
                    <a:lnTo>
                      <a:pt x="122" y="637"/>
                    </a:lnTo>
                    <a:lnTo>
                      <a:pt x="108" y="618"/>
                    </a:lnTo>
                    <a:lnTo>
                      <a:pt x="97" y="598"/>
                    </a:lnTo>
                    <a:lnTo>
                      <a:pt x="86" y="577"/>
                    </a:lnTo>
                    <a:lnTo>
                      <a:pt x="77" y="555"/>
                    </a:lnTo>
                    <a:lnTo>
                      <a:pt x="69" y="532"/>
                    </a:lnTo>
                    <a:lnTo>
                      <a:pt x="63" y="509"/>
                    </a:lnTo>
                    <a:lnTo>
                      <a:pt x="59" y="485"/>
                    </a:lnTo>
                    <a:lnTo>
                      <a:pt x="55" y="461"/>
                    </a:lnTo>
                    <a:lnTo>
                      <a:pt x="53" y="437"/>
                    </a:lnTo>
                    <a:lnTo>
                      <a:pt x="53" y="411"/>
                    </a:lnTo>
                    <a:lnTo>
                      <a:pt x="53" y="330"/>
                    </a:lnTo>
                    <a:lnTo>
                      <a:pt x="45" y="330"/>
                    </a:lnTo>
                    <a:lnTo>
                      <a:pt x="38" y="330"/>
                    </a:lnTo>
                    <a:lnTo>
                      <a:pt x="30" y="330"/>
                    </a:lnTo>
                    <a:lnTo>
                      <a:pt x="22" y="328"/>
                    </a:lnTo>
                    <a:lnTo>
                      <a:pt x="15" y="326"/>
                    </a:lnTo>
                    <a:lnTo>
                      <a:pt x="9" y="323"/>
                    </a:lnTo>
                    <a:lnTo>
                      <a:pt x="3" y="319"/>
                    </a:lnTo>
                    <a:lnTo>
                      <a:pt x="0" y="314"/>
                    </a:lnTo>
                    <a:lnTo>
                      <a:pt x="56" y="294"/>
                    </a:lnTo>
                    <a:lnTo>
                      <a:pt x="61" y="269"/>
                    </a:lnTo>
                    <a:lnTo>
                      <a:pt x="65" y="242"/>
                    </a:lnTo>
                    <a:lnTo>
                      <a:pt x="72" y="217"/>
                    </a:lnTo>
                    <a:lnTo>
                      <a:pt x="87" y="196"/>
                    </a:lnTo>
                    <a:lnTo>
                      <a:pt x="78" y="184"/>
                    </a:lnTo>
                    <a:lnTo>
                      <a:pt x="71" y="171"/>
                    </a:lnTo>
                    <a:lnTo>
                      <a:pt x="64" y="156"/>
                    </a:lnTo>
                    <a:lnTo>
                      <a:pt x="60" y="141"/>
                    </a:lnTo>
                    <a:lnTo>
                      <a:pt x="56" y="126"/>
                    </a:lnTo>
                    <a:lnTo>
                      <a:pt x="56" y="110"/>
                    </a:lnTo>
                    <a:lnTo>
                      <a:pt x="57" y="93"/>
                    </a:lnTo>
                    <a:lnTo>
                      <a:pt x="63" y="77"/>
                    </a:lnTo>
                    <a:lnTo>
                      <a:pt x="70" y="65"/>
                    </a:lnTo>
                    <a:lnTo>
                      <a:pt x="77" y="53"/>
                    </a:lnTo>
                    <a:lnTo>
                      <a:pt x="85" y="42"/>
                    </a:lnTo>
                    <a:lnTo>
                      <a:pt x="94" y="31"/>
                    </a:lnTo>
                    <a:lnTo>
                      <a:pt x="103" y="22"/>
                    </a:lnTo>
                    <a:lnTo>
                      <a:pt x="115" y="14"/>
                    </a:lnTo>
                    <a:lnTo>
                      <a:pt x="125" y="7"/>
                    </a:lnTo>
                    <a:lnTo>
                      <a:pt x="138" y="0"/>
                    </a:lnTo>
                    <a:lnTo>
                      <a:pt x="144" y="8"/>
                    </a:lnTo>
                    <a:lnTo>
                      <a:pt x="145" y="15"/>
                    </a:lnTo>
                    <a:lnTo>
                      <a:pt x="142" y="22"/>
                    </a:lnTo>
                    <a:lnTo>
                      <a:pt x="135" y="28"/>
                    </a:lnTo>
                    <a:lnTo>
                      <a:pt x="127" y="34"/>
                    </a:lnTo>
                    <a:lnTo>
                      <a:pt x="120" y="40"/>
                    </a:lnTo>
                    <a:lnTo>
                      <a:pt x="113" y="47"/>
                    </a:lnTo>
                    <a:lnTo>
                      <a:pt x="109" y="55"/>
                    </a:lnTo>
                    <a:lnTo>
                      <a:pt x="102" y="83"/>
                    </a:lnTo>
                    <a:lnTo>
                      <a:pt x="103" y="113"/>
                    </a:lnTo>
                    <a:lnTo>
                      <a:pt x="110" y="141"/>
                    </a:lnTo>
                    <a:lnTo>
                      <a:pt x="122" y="166"/>
                    </a:lnTo>
                    <a:lnTo>
                      <a:pt x="138" y="184"/>
                    </a:lnTo>
                    <a:lnTo>
                      <a:pt x="154" y="201"/>
                    </a:lnTo>
                    <a:lnTo>
                      <a:pt x="173" y="214"/>
                    </a:lnTo>
                    <a:lnTo>
                      <a:pt x="192" y="226"/>
                    </a:lnTo>
                    <a:lnTo>
                      <a:pt x="212" y="235"/>
                    </a:lnTo>
                    <a:lnTo>
                      <a:pt x="232" y="242"/>
                    </a:lnTo>
                    <a:lnTo>
                      <a:pt x="254" y="249"/>
                    </a:lnTo>
                    <a:lnTo>
                      <a:pt x="276" y="255"/>
                    </a:lnTo>
                    <a:lnTo>
                      <a:pt x="298" y="259"/>
                    </a:lnTo>
                    <a:lnTo>
                      <a:pt x="320" y="265"/>
                    </a:lnTo>
                    <a:lnTo>
                      <a:pt x="342" y="271"/>
                    </a:lnTo>
                    <a:lnTo>
                      <a:pt x="364" y="277"/>
                    </a:lnTo>
                    <a:lnTo>
                      <a:pt x="385" y="284"/>
                    </a:lnTo>
                    <a:lnTo>
                      <a:pt x="405" y="293"/>
                    </a:lnTo>
                    <a:lnTo>
                      <a:pt x="425" y="302"/>
                    </a:lnTo>
                    <a:lnTo>
                      <a:pt x="444" y="315"/>
                    </a:lnTo>
                    <a:lnTo>
                      <a:pt x="459" y="317"/>
                    </a:lnTo>
                    <a:lnTo>
                      <a:pt x="474" y="322"/>
                    </a:lnTo>
                    <a:lnTo>
                      <a:pt x="488" y="328"/>
                    </a:lnTo>
                    <a:lnTo>
                      <a:pt x="501" y="337"/>
                    </a:lnTo>
                    <a:lnTo>
                      <a:pt x="512" y="347"/>
                    </a:lnTo>
                    <a:lnTo>
                      <a:pt x="523" y="358"/>
                    </a:lnTo>
                    <a:lnTo>
                      <a:pt x="531" y="370"/>
                    </a:lnTo>
                    <a:lnTo>
                      <a:pt x="539" y="384"/>
                    </a:lnTo>
                    <a:lnTo>
                      <a:pt x="541" y="396"/>
                    </a:lnTo>
                    <a:lnTo>
                      <a:pt x="540" y="410"/>
                    </a:lnTo>
                    <a:lnTo>
                      <a:pt x="534" y="421"/>
                    </a:lnTo>
                    <a:lnTo>
                      <a:pt x="524" y="430"/>
                    </a:lnTo>
                    <a:lnTo>
                      <a:pt x="517" y="430"/>
                    </a:lnTo>
                    <a:lnTo>
                      <a:pt x="510" y="426"/>
                    </a:lnTo>
                    <a:lnTo>
                      <a:pt x="502" y="422"/>
                    </a:lnTo>
                    <a:lnTo>
                      <a:pt x="495" y="417"/>
                    </a:lnTo>
                    <a:lnTo>
                      <a:pt x="488" y="411"/>
                    </a:lnTo>
                    <a:lnTo>
                      <a:pt x="482" y="406"/>
                    </a:lnTo>
                    <a:lnTo>
                      <a:pt x="479" y="402"/>
                    </a:lnTo>
                    <a:lnTo>
                      <a:pt x="478" y="401"/>
                    </a:lnTo>
                    <a:lnTo>
                      <a:pt x="485" y="405"/>
                    </a:lnTo>
                    <a:lnTo>
                      <a:pt x="492" y="409"/>
                    </a:lnTo>
                    <a:lnTo>
                      <a:pt x="497" y="413"/>
                    </a:lnTo>
                    <a:lnTo>
                      <a:pt x="505" y="414"/>
                    </a:lnTo>
                    <a:lnTo>
                      <a:pt x="511" y="409"/>
                    </a:lnTo>
                    <a:lnTo>
                      <a:pt x="515" y="402"/>
                    </a:lnTo>
                    <a:lnTo>
                      <a:pt x="516" y="396"/>
                    </a:lnTo>
                    <a:lnTo>
                      <a:pt x="516" y="388"/>
                    </a:lnTo>
                    <a:lnTo>
                      <a:pt x="508" y="383"/>
                    </a:lnTo>
                    <a:lnTo>
                      <a:pt x="501" y="375"/>
                    </a:lnTo>
                    <a:lnTo>
                      <a:pt x="493" y="368"/>
                    </a:lnTo>
                    <a:lnTo>
                      <a:pt x="484" y="361"/>
                    </a:lnTo>
                    <a:lnTo>
                      <a:pt x="476" y="354"/>
                    </a:lnTo>
                    <a:lnTo>
                      <a:pt x="466" y="349"/>
                    </a:lnTo>
                    <a:lnTo>
                      <a:pt x="456" y="346"/>
                    </a:lnTo>
                    <a:lnTo>
                      <a:pt x="447" y="346"/>
                    </a:lnTo>
                    <a:lnTo>
                      <a:pt x="454" y="368"/>
                    </a:lnTo>
                    <a:lnTo>
                      <a:pt x="457" y="392"/>
                    </a:lnTo>
                    <a:lnTo>
                      <a:pt x="458" y="416"/>
                    </a:lnTo>
                    <a:lnTo>
                      <a:pt x="461" y="440"/>
                    </a:lnTo>
                    <a:lnTo>
                      <a:pt x="463" y="464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96" y="529"/>
                    </a:lnTo>
                    <a:lnTo>
                      <a:pt x="510" y="544"/>
                    </a:lnTo>
                    <a:lnTo>
                      <a:pt x="524" y="560"/>
                    </a:lnTo>
                    <a:lnTo>
                      <a:pt x="539" y="575"/>
                    </a:lnTo>
                    <a:lnTo>
                      <a:pt x="556" y="589"/>
                    </a:lnTo>
                    <a:lnTo>
                      <a:pt x="573" y="600"/>
                    </a:lnTo>
                    <a:lnTo>
                      <a:pt x="592" y="608"/>
                    </a:lnTo>
                    <a:lnTo>
                      <a:pt x="611" y="612"/>
                    </a:lnTo>
                    <a:lnTo>
                      <a:pt x="633" y="611"/>
                    </a:lnTo>
                    <a:lnTo>
                      <a:pt x="637" y="607"/>
                    </a:lnTo>
                    <a:lnTo>
                      <a:pt x="641" y="604"/>
                    </a:lnTo>
                    <a:lnTo>
                      <a:pt x="646" y="602"/>
                    </a:lnTo>
                    <a:lnTo>
                      <a:pt x="649" y="598"/>
                    </a:lnTo>
                    <a:lnTo>
                      <a:pt x="645" y="593"/>
                    </a:lnTo>
                    <a:lnTo>
                      <a:pt x="639" y="591"/>
                    </a:lnTo>
                    <a:lnTo>
                      <a:pt x="634" y="589"/>
                    </a:lnTo>
                    <a:lnTo>
                      <a:pt x="633" y="583"/>
                    </a:lnTo>
                    <a:lnTo>
                      <a:pt x="640" y="578"/>
                    </a:lnTo>
                    <a:lnTo>
                      <a:pt x="647" y="576"/>
                    </a:lnTo>
                    <a:lnTo>
                      <a:pt x="656" y="575"/>
                    </a:lnTo>
                    <a:lnTo>
                      <a:pt x="664" y="577"/>
                    </a:lnTo>
                    <a:lnTo>
                      <a:pt x="671" y="584"/>
                    </a:lnTo>
                    <a:lnTo>
                      <a:pt x="675" y="592"/>
                    </a:lnTo>
                    <a:lnTo>
                      <a:pt x="676" y="600"/>
                    </a:lnTo>
                    <a:lnTo>
                      <a:pt x="675" y="608"/>
                    </a:lnTo>
                    <a:lnTo>
                      <a:pt x="674" y="619"/>
                    </a:lnTo>
                    <a:lnTo>
                      <a:pt x="668" y="628"/>
                    </a:lnTo>
                    <a:lnTo>
                      <a:pt x="657" y="636"/>
                    </a:lnTo>
                    <a:lnTo>
                      <a:pt x="645" y="643"/>
                    </a:lnTo>
                    <a:lnTo>
                      <a:pt x="630" y="644"/>
                    </a:lnTo>
                    <a:lnTo>
                      <a:pt x="616" y="643"/>
                    </a:lnTo>
                    <a:lnTo>
                      <a:pt x="602" y="641"/>
                    </a:lnTo>
                    <a:lnTo>
                      <a:pt x="590" y="637"/>
                    </a:lnTo>
                    <a:lnTo>
                      <a:pt x="577" y="631"/>
                    </a:lnTo>
                    <a:lnTo>
                      <a:pt x="565" y="627"/>
                    </a:lnTo>
                    <a:lnTo>
                      <a:pt x="556" y="620"/>
                    </a:lnTo>
                    <a:lnTo>
                      <a:pt x="547" y="614"/>
                    </a:lnTo>
                    <a:lnTo>
                      <a:pt x="554" y="636"/>
                    </a:lnTo>
                    <a:lnTo>
                      <a:pt x="562" y="658"/>
                    </a:lnTo>
                    <a:lnTo>
                      <a:pt x="571" y="679"/>
                    </a:lnTo>
                    <a:lnTo>
                      <a:pt x="581" y="701"/>
                    </a:lnTo>
                    <a:lnTo>
                      <a:pt x="593" y="721"/>
                    </a:lnTo>
                    <a:lnTo>
                      <a:pt x="605" y="743"/>
                    </a:lnTo>
                    <a:lnTo>
                      <a:pt x="617" y="764"/>
                    </a:lnTo>
                    <a:lnTo>
                      <a:pt x="631" y="784"/>
                    </a:lnTo>
                    <a:lnTo>
                      <a:pt x="615" y="8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1" name="Freeform 123"/>
              <p:cNvSpPr>
                <a:spLocks/>
              </p:cNvSpPr>
              <p:nvPr/>
            </p:nvSpPr>
            <p:spPr bwMode="auto">
              <a:xfrm>
                <a:off x="3350" y="2622"/>
                <a:ext cx="130" cy="250"/>
              </a:xfrm>
              <a:custGeom>
                <a:avLst/>
                <a:gdLst>
                  <a:gd name="T0" fmla="*/ 31 w 260"/>
                  <a:gd name="T1" fmla="*/ 19 h 501"/>
                  <a:gd name="T2" fmla="*/ 33 w 260"/>
                  <a:gd name="T3" fmla="*/ 30 h 501"/>
                  <a:gd name="T4" fmla="*/ 31 w 260"/>
                  <a:gd name="T5" fmla="*/ 42 h 501"/>
                  <a:gd name="T6" fmla="*/ 26 w 260"/>
                  <a:gd name="T7" fmla="*/ 53 h 501"/>
                  <a:gd name="T8" fmla="*/ 22 w 260"/>
                  <a:gd name="T9" fmla="*/ 58 h 501"/>
                  <a:gd name="T10" fmla="*/ 18 w 260"/>
                  <a:gd name="T11" fmla="*/ 60 h 501"/>
                  <a:gd name="T12" fmla="*/ 14 w 260"/>
                  <a:gd name="T13" fmla="*/ 62 h 501"/>
                  <a:gd name="T14" fmla="*/ 11 w 260"/>
                  <a:gd name="T15" fmla="*/ 62 h 501"/>
                  <a:gd name="T16" fmla="*/ 11 w 260"/>
                  <a:gd name="T17" fmla="*/ 61 h 501"/>
                  <a:gd name="T18" fmla="*/ 13 w 260"/>
                  <a:gd name="T19" fmla="*/ 59 h 501"/>
                  <a:gd name="T20" fmla="*/ 17 w 260"/>
                  <a:gd name="T21" fmla="*/ 56 h 501"/>
                  <a:gd name="T22" fmla="*/ 21 w 260"/>
                  <a:gd name="T23" fmla="*/ 53 h 501"/>
                  <a:gd name="T24" fmla="*/ 23 w 260"/>
                  <a:gd name="T25" fmla="*/ 48 h 501"/>
                  <a:gd name="T26" fmla="*/ 25 w 260"/>
                  <a:gd name="T27" fmla="*/ 39 h 501"/>
                  <a:gd name="T28" fmla="*/ 26 w 260"/>
                  <a:gd name="T29" fmla="*/ 30 h 501"/>
                  <a:gd name="T30" fmla="*/ 25 w 260"/>
                  <a:gd name="T31" fmla="*/ 21 h 501"/>
                  <a:gd name="T32" fmla="*/ 24 w 260"/>
                  <a:gd name="T33" fmla="*/ 16 h 501"/>
                  <a:gd name="T34" fmla="*/ 23 w 260"/>
                  <a:gd name="T35" fmla="*/ 13 h 501"/>
                  <a:gd name="T36" fmla="*/ 22 w 260"/>
                  <a:gd name="T37" fmla="*/ 11 h 501"/>
                  <a:gd name="T38" fmla="*/ 21 w 260"/>
                  <a:gd name="T39" fmla="*/ 9 h 501"/>
                  <a:gd name="T40" fmla="*/ 17 w 260"/>
                  <a:gd name="T41" fmla="*/ 6 h 501"/>
                  <a:gd name="T42" fmla="*/ 11 w 260"/>
                  <a:gd name="T43" fmla="*/ 4 h 501"/>
                  <a:gd name="T44" fmla="*/ 4 w 260"/>
                  <a:gd name="T45" fmla="*/ 3 h 501"/>
                  <a:gd name="T46" fmla="*/ 1 w 260"/>
                  <a:gd name="T47" fmla="*/ 3 h 501"/>
                  <a:gd name="T48" fmla="*/ 2 w 260"/>
                  <a:gd name="T49" fmla="*/ 1 h 501"/>
                  <a:gd name="T50" fmla="*/ 6 w 260"/>
                  <a:gd name="T51" fmla="*/ 0 h 501"/>
                  <a:gd name="T52" fmla="*/ 11 w 260"/>
                  <a:gd name="T53" fmla="*/ 0 h 501"/>
                  <a:gd name="T54" fmla="*/ 16 w 260"/>
                  <a:gd name="T55" fmla="*/ 1 h 501"/>
                  <a:gd name="T56" fmla="*/ 20 w 260"/>
                  <a:gd name="T57" fmla="*/ 3 h 501"/>
                  <a:gd name="T58" fmla="*/ 23 w 260"/>
                  <a:gd name="T59" fmla="*/ 5 h 501"/>
                  <a:gd name="T60" fmla="*/ 25 w 260"/>
                  <a:gd name="T61" fmla="*/ 9 h 501"/>
                  <a:gd name="T62" fmla="*/ 28 w 260"/>
                  <a:gd name="T63" fmla="*/ 12 h 5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0"/>
                  <a:gd name="T97" fmla="*/ 0 h 501"/>
                  <a:gd name="T98" fmla="*/ 260 w 260"/>
                  <a:gd name="T99" fmla="*/ 501 h 50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0" h="501">
                    <a:moveTo>
                      <a:pt x="232" y="111"/>
                    </a:moveTo>
                    <a:lnTo>
                      <a:pt x="248" y="153"/>
                    </a:lnTo>
                    <a:lnTo>
                      <a:pt x="257" y="198"/>
                    </a:lnTo>
                    <a:lnTo>
                      <a:pt x="260" y="246"/>
                    </a:lnTo>
                    <a:lnTo>
                      <a:pt x="258" y="293"/>
                    </a:lnTo>
                    <a:lnTo>
                      <a:pt x="249" y="339"/>
                    </a:lnTo>
                    <a:lnTo>
                      <a:pt x="234" y="384"/>
                    </a:lnTo>
                    <a:lnTo>
                      <a:pt x="213" y="424"/>
                    </a:lnTo>
                    <a:lnTo>
                      <a:pt x="186" y="461"/>
                    </a:lnTo>
                    <a:lnTo>
                      <a:pt x="175" y="470"/>
                    </a:lnTo>
                    <a:lnTo>
                      <a:pt x="160" y="478"/>
                    </a:lnTo>
                    <a:lnTo>
                      <a:pt x="144" y="486"/>
                    </a:lnTo>
                    <a:lnTo>
                      <a:pt x="127" y="493"/>
                    </a:lnTo>
                    <a:lnTo>
                      <a:pt x="111" y="498"/>
                    </a:lnTo>
                    <a:lnTo>
                      <a:pt x="97" y="501"/>
                    </a:lnTo>
                    <a:lnTo>
                      <a:pt x="87" y="501"/>
                    </a:lnTo>
                    <a:lnTo>
                      <a:pt x="82" y="499"/>
                    </a:lnTo>
                    <a:lnTo>
                      <a:pt x="87" y="493"/>
                    </a:lnTo>
                    <a:lnTo>
                      <a:pt x="96" y="485"/>
                    </a:lnTo>
                    <a:lnTo>
                      <a:pt x="108" y="475"/>
                    </a:lnTo>
                    <a:lnTo>
                      <a:pt x="123" y="464"/>
                    </a:lnTo>
                    <a:lnTo>
                      <a:pt x="140" y="453"/>
                    </a:lnTo>
                    <a:lnTo>
                      <a:pt x="154" y="441"/>
                    </a:lnTo>
                    <a:lnTo>
                      <a:pt x="167" y="430"/>
                    </a:lnTo>
                    <a:lnTo>
                      <a:pt x="175" y="421"/>
                    </a:lnTo>
                    <a:lnTo>
                      <a:pt x="188" y="388"/>
                    </a:lnTo>
                    <a:lnTo>
                      <a:pt x="198" y="355"/>
                    </a:lnTo>
                    <a:lnTo>
                      <a:pt x="205" y="319"/>
                    </a:lnTo>
                    <a:lnTo>
                      <a:pt x="210" y="284"/>
                    </a:lnTo>
                    <a:lnTo>
                      <a:pt x="212" y="247"/>
                    </a:lnTo>
                    <a:lnTo>
                      <a:pt x="210" y="210"/>
                    </a:lnTo>
                    <a:lnTo>
                      <a:pt x="206" y="174"/>
                    </a:lnTo>
                    <a:lnTo>
                      <a:pt x="198" y="140"/>
                    </a:lnTo>
                    <a:lnTo>
                      <a:pt x="196" y="130"/>
                    </a:lnTo>
                    <a:lnTo>
                      <a:pt x="194" y="120"/>
                    </a:lnTo>
                    <a:lnTo>
                      <a:pt x="190" y="111"/>
                    </a:lnTo>
                    <a:lnTo>
                      <a:pt x="186" y="103"/>
                    </a:lnTo>
                    <a:lnTo>
                      <a:pt x="181" y="93"/>
                    </a:lnTo>
                    <a:lnTo>
                      <a:pt x="175" y="85"/>
                    </a:lnTo>
                    <a:lnTo>
                      <a:pt x="169" y="78"/>
                    </a:lnTo>
                    <a:lnTo>
                      <a:pt x="163" y="70"/>
                    </a:lnTo>
                    <a:lnTo>
                      <a:pt x="140" y="53"/>
                    </a:lnTo>
                    <a:lnTo>
                      <a:pt x="114" y="40"/>
                    </a:lnTo>
                    <a:lnTo>
                      <a:pt x="87" y="32"/>
                    </a:lnTo>
                    <a:lnTo>
                      <a:pt x="61" y="27"/>
                    </a:lnTo>
                    <a:lnTo>
                      <a:pt x="37" y="24"/>
                    </a:lnTo>
                    <a:lnTo>
                      <a:pt x="17" y="24"/>
                    </a:lnTo>
                    <a:lnTo>
                      <a:pt x="5" y="24"/>
                    </a:lnTo>
                    <a:lnTo>
                      <a:pt x="0" y="24"/>
                    </a:lnTo>
                    <a:lnTo>
                      <a:pt x="16" y="13"/>
                    </a:lnTo>
                    <a:lnTo>
                      <a:pt x="34" y="6"/>
                    </a:lnTo>
                    <a:lnTo>
                      <a:pt x="53" y="1"/>
                    </a:lnTo>
                    <a:lnTo>
                      <a:pt x="73" y="0"/>
                    </a:lnTo>
                    <a:lnTo>
                      <a:pt x="92" y="2"/>
                    </a:lnTo>
                    <a:lnTo>
                      <a:pt x="112" y="6"/>
                    </a:lnTo>
                    <a:lnTo>
                      <a:pt x="130" y="12"/>
                    </a:lnTo>
                    <a:lnTo>
                      <a:pt x="148" y="19"/>
                    </a:lnTo>
                    <a:lnTo>
                      <a:pt x="160" y="28"/>
                    </a:lnTo>
                    <a:lnTo>
                      <a:pt x="173" y="37"/>
                    </a:lnTo>
                    <a:lnTo>
                      <a:pt x="184" y="47"/>
                    </a:lnTo>
                    <a:lnTo>
                      <a:pt x="196" y="59"/>
                    </a:lnTo>
                    <a:lnTo>
                      <a:pt x="206" y="72"/>
                    </a:lnTo>
                    <a:lnTo>
                      <a:pt x="216" y="84"/>
                    </a:lnTo>
                    <a:lnTo>
                      <a:pt x="225" y="97"/>
                    </a:lnTo>
                    <a:lnTo>
                      <a:pt x="232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2" name="Freeform 124"/>
              <p:cNvSpPr>
                <a:spLocks/>
              </p:cNvSpPr>
              <p:nvPr/>
            </p:nvSpPr>
            <p:spPr bwMode="auto">
              <a:xfrm>
                <a:off x="2585" y="2651"/>
                <a:ext cx="321" cy="350"/>
              </a:xfrm>
              <a:custGeom>
                <a:avLst/>
                <a:gdLst>
                  <a:gd name="T0" fmla="*/ 81 w 641"/>
                  <a:gd name="T1" fmla="*/ 1 h 699"/>
                  <a:gd name="T2" fmla="*/ 81 w 641"/>
                  <a:gd name="T3" fmla="*/ 14 h 699"/>
                  <a:gd name="T4" fmla="*/ 81 w 641"/>
                  <a:gd name="T5" fmla="*/ 42 h 699"/>
                  <a:gd name="T6" fmla="*/ 80 w 641"/>
                  <a:gd name="T7" fmla="*/ 71 h 699"/>
                  <a:gd name="T8" fmla="*/ 79 w 641"/>
                  <a:gd name="T9" fmla="*/ 84 h 699"/>
                  <a:gd name="T10" fmla="*/ 78 w 641"/>
                  <a:gd name="T11" fmla="*/ 84 h 699"/>
                  <a:gd name="T12" fmla="*/ 76 w 641"/>
                  <a:gd name="T13" fmla="*/ 84 h 699"/>
                  <a:gd name="T14" fmla="*/ 73 w 641"/>
                  <a:gd name="T15" fmla="*/ 84 h 699"/>
                  <a:gd name="T16" fmla="*/ 69 w 641"/>
                  <a:gd name="T17" fmla="*/ 85 h 699"/>
                  <a:gd name="T18" fmla="*/ 64 w 641"/>
                  <a:gd name="T19" fmla="*/ 85 h 699"/>
                  <a:gd name="T20" fmla="*/ 59 w 641"/>
                  <a:gd name="T21" fmla="*/ 85 h 699"/>
                  <a:gd name="T22" fmla="*/ 53 w 641"/>
                  <a:gd name="T23" fmla="*/ 86 h 699"/>
                  <a:gd name="T24" fmla="*/ 46 w 641"/>
                  <a:gd name="T25" fmla="*/ 86 h 699"/>
                  <a:gd name="T26" fmla="*/ 40 w 641"/>
                  <a:gd name="T27" fmla="*/ 86 h 699"/>
                  <a:gd name="T28" fmla="*/ 34 w 641"/>
                  <a:gd name="T29" fmla="*/ 87 h 699"/>
                  <a:gd name="T30" fmla="*/ 27 w 641"/>
                  <a:gd name="T31" fmla="*/ 87 h 699"/>
                  <a:gd name="T32" fmla="*/ 22 w 641"/>
                  <a:gd name="T33" fmla="*/ 87 h 699"/>
                  <a:gd name="T34" fmla="*/ 16 w 641"/>
                  <a:gd name="T35" fmla="*/ 88 h 699"/>
                  <a:gd name="T36" fmla="*/ 11 w 641"/>
                  <a:gd name="T37" fmla="*/ 88 h 699"/>
                  <a:gd name="T38" fmla="*/ 8 w 641"/>
                  <a:gd name="T39" fmla="*/ 88 h 699"/>
                  <a:gd name="T40" fmla="*/ 5 w 641"/>
                  <a:gd name="T41" fmla="*/ 88 h 699"/>
                  <a:gd name="T42" fmla="*/ 0 w 641"/>
                  <a:gd name="T43" fmla="*/ 0 h 699"/>
                  <a:gd name="T44" fmla="*/ 81 w 641"/>
                  <a:gd name="T45" fmla="*/ 1 h 69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41"/>
                  <a:gd name="T70" fmla="*/ 0 h 699"/>
                  <a:gd name="T71" fmla="*/ 641 w 641"/>
                  <a:gd name="T72" fmla="*/ 699 h 69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41" h="699">
                    <a:moveTo>
                      <a:pt x="641" y="3"/>
                    </a:moveTo>
                    <a:lnTo>
                      <a:pt x="641" y="107"/>
                    </a:lnTo>
                    <a:lnTo>
                      <a:pt x="641" y="334"/>
                    </a:lnTo>
                    <a:lnTo>
                      <a:pt x="638" y="563"/>
                    </a:lnTo>
                    <a:lnTo>
                      <a:pt x="629" y="668"/>
                    </a:lnTo>
                    <a:lnTo>
                      <a:pt x="623" y="668"/>
                    </a:lnTo>
                    <a:lnTo>
                      <a:pt x="607" y="669"/>
                    </a:lnTo>
                    <a:lnTo>
                      <a:pt x="583" y="672"/>
                    </a:lnTo>
                    <a:lnTo>
                      <a:pt x="549" y="673"/>
                    </a:lnTo>
                    <a:lnTo>
                      <a:pt x="511" y="676"/>
                    </a:lnTo>
                    <a:lnTo>
                      <a:pt x="466" y="678"/>
                    </a:lnTo>
                    <a:lnTo>
                      <a:pt x="419" y="682"/>
                    </a:lnTo>
                    <a:lnTo>
                      <a:pt x="368" y="684"/>
                    </a:lnTo>
                    <a:lnTo>
                      <a:pt x="318" y="688"/>
                    </a:lnTo>
                    <a:lnTo>
                      <a:pt x="266" y="690"/>
                    </a:lnTo>
                    <a:lnTo>
                      <a:pt x="216" y="693"/>
                    </a:lnTo>
                    <a:lnTo>
                      <a:pt x="169" y="696"/>
                    </a:lnTo>
                    <a:lnTo>
                      <a:pt x="127" y="697"/>
                    </a:lnTo>
                    <a:lnTo>
                      <a:pt x="88" y="698"/>
                    </a:lnTo>
                    <a:lnTo>
                      <a:pt x="57" y="699"/>
                    </a:lnTo>
                    <a:lnTo>
                      <a:pt x="34" y="699"/>
                    </a:lnTo>
                    <a:lnTo>
                      <a:pt x="0" y="0"/>
                    </a:lnTo>
                    <a:lnTo>
                      <a:pt x="64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3" name="Freeform 125"/>
              <p:cNvSpPr>
                <a:spLocks/>
              </p:cNvSpPr>
              <p:nvPr/>
            </p:nvSpPr>
            <p:spPr bwMode="auto">
              <a:xfrm>
                <a:off x="3295" y="2647"/>
                <a:ext cx="117" cy="218"/>
              </a:xfrm>
              <a:custGeom>
                <a:avLst/>
                <a:gdLst>
                  <a:gd name="T0" fmla="*/ 18 w 233"/>
                  <a:gd name="T1" fmla="*/ 23 h 434"/>
                  <a:gd name="T2" fmla="*/ 16 w 233"/>
                  <a:gd name="T3" fmla="*/ 29 h 434"/>
                  <a:gd name="T4" fmla="*/ 12 w 233"/>
                  <a:gd name="T5" fmla="*/ 34 h 434"/>
                  <a:gd name="T6" fmla="*/ 10 w 233"/>
                  <a:gd name="T7" fmla="*/ 35 h 434"/>
                  <a:gd name="T8" fmla="*/ 7 w 233"/>
                  <a:gd name="T9" fmla="*/ 35 h 434"/>
                  <a:gd name="T10" fmla="*/ 5 w 233"/>
                  <a:gd name="T11" fmla="*/ 35 h 434"/>
                  <a:gd name="T12" fmla="*/ 7 w 233"/>
                  <a:gd name="T13" fmla="*/ 37 h 434"/>
                  <a:gd name="T14" fmla="*/ 9 w 233"/>
                  <a:gd name="T15" fmla="*/ 38 h 434"/>
                  <a:gd name="T16" fmla="*/ 13 w 233"/>
                  <a:gd name="T17" fmla="*/ 38 h 434"/>
                  <a:gd name="T18" fmla="*/ 16 w 233"/>
                  <a:gd name="T19" fmla="*/ 37 h 434"/>
                  <a:gd name="T20" fmla="*/ 19 w 233"/>
                  <a:gd name="T21" fmla="*/ 38 h 434"/>
                  <a:gd name="T22" fmla="*/ 18 w 233"/>
                  <a:gd name="T23" fmla="*/ 43 h 434"/>
                  <a:gd name="T24" fmla="*/ 14 w 233"/>
                  <a:gd name="T25" fmla="*/ 48 h 434"/>
                  <a:gd name="T26" fmla="*/ 13 w 233"/>
                  <a:gd name="T27" fmla="*/ 51 h 434"/>
                  <a:gd name="T28" fmla="*/ 17 w 233"/>
                  <a:gd name="T29" fmla="*/ 51 h 434"/>
                  <a:gd name="T30" fmla="*/ 20 w 233"/>
                  <a:gd name="T31" fmla="*/ 49 h 434"/>
                  <a:gd name="T32" fmla="*/ 23 w 233"/>
                  <a:gd name="T33" fmla="*/ 47 h 434"/>
                  <a:gd name="T34" fmla="*/ 25 w 233"/>
                  <a:gd name="T35" fmla="*/ 44 h 434"/>
                  <a:gd name="T36" fmla="*/ 28 w 233"/>
                  <a:gd name="T37" fmla="*/ 42 h 434"/>
                  <a:gd name="T38" fmla="*/ 30 w 233"/>
                  <a:gd name="T39" fmla="*/ 45 h 434"/>
                  <a:gd name="T40" fmla="*/ 26 w 233"/>
                  <a:gd name="T41" fmla="*/ 50 h 434"/>
                  <a:gd name="T42" fmla="*/ 21 w 233"/>
                  <a:gd name="T43" fmla="*/ 53 h 434"/>
                  <a:gd name="T44" fmla="*/ 14 w 233"/>
                  <a:gd name="T45" fmla="*/ 55 h 434"/>
                  <a:gd name="T46" fmla="*/ 11 w 233"/>
                  <a:gd name="T47" fmla="*/ 54 h 434"/>
                  <a:gd name="T48" fmla="*/ 8 w 233"/>
                  <a:gd name="T49" fmla="*/ 52 h 434"/>
                  <a:gd name="T50" fmla="*/ 6 w 233"/>
                  <a:gd name="T51" fmla="*/ 50 h 434"/>
                  <a:gd name="T52" fmla="*/ 8 w 233"/>
                  <a:gd name="T53" fmla="*/ 49 h 434"/>
                  <a:gd name="T54" fmla="*/ 10 w 233"/>
                  <a:gd name="T55" fmla="*/ 49 h 434"/>
                  <a:gd name="T56" fmla="*/ 13 w 233"/>
                  <a:gd name="T57" fmla="*/ 45 h 434"/>
                  <a:gd name="T58" fmla="*/ 13 w 233"/>
                  <a:gd name="T59" fmla="*/ 42 h 434"/>
                  <a:gd name="T60" fmla="*/ 9 w 233"/>
                  <a:gd name="T61" fmla="*/ 42 h 434"/>
                  <a:gd name="T62" fmla="*/ 5 w 233"/>
                  <a:gd name="T63" fmla="*/ 39 h 434"/>
                  <a:gd name="T64" fmla="*/ 1 w 233"/>
                  <a:gd name="T65" fmla="*/ 33 h 434"/>
                  <a:gd name="T66" fmla="*/ 2 w 233"/>
                  <a:gd name="T67" fmla="*/ 28 h 434"/>
                  <a:gd name="T68" fmla="*/ 3 w 233"/>
                  <a:gd name="T69" fmla="*/ 30 h 434"/>
                  <a:gd name="T70" fmla="*/ 5 w 233"/>
                  <a:gd name="T71" fmla="*/ 33 h 434"/>
                  <a:gd name="T72" fmla="*/ 7 w 233"/>
                  <a:gd name="T73" fmla="*/ 33 h 434"/>
                  <a:gd name="T74" fmla="*/ 9 w 233"/>
                  <a:gd name="T75" fmla="*/ 33 h 434"/>
                  <a:gd name="T76" fmla="*/ 11 w 233"/>
                  <a:gd name="T77" fmla="*/ 32 h 434"/>
                  <a:gd name="T78" fmla="*/ 11 w 233"/>
                  <a:gd name="T79" fmla="*/ 19 h 434"/>
                  <a:gd name="T80" fmla="*/ 9 w 233"/>
                  <a:gd name="T81" fmla="*/ 7 h 434"/>
                  <a:gd name="T82" fmla="*/ 15 w 233"/>
                  <a:gd name="T83" fmla="*/ 2 h 434"/>
                  <a:gd name="T84" fmla="*/ 17 w 233"/>
                  <a:gd name="T85" fmla="*/ 19 h 4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3"/>
                  <a:gd name="T130" fmla="*/ 0 h 434"/>
                  <a:gd name="T131" fmla="*/ 233 w 233"/>
                  <a:gd name="T132" fmla="*/ 434 h 4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3" h="434">
                    <a:moveTo>
                      <a:pt x="133" y="147"/>
                    </a:moveTo>
                    <a:lnTo>
                      <a:pt x="137" y="164"/>
                    </a:lnTo>
                    <a:lnTo>
                      <a:pt x="137" y="180"/>
                    </a:lnTo>
                    <a:lnTo>
                      <a:pt x="135" y="196"/>
                    </a:lnTo>
                    <a:lnTo>
                      <a:pt x="130" y="211"/>
                    </a:lnTo>
                    <a:lnTo>
                      <a:pt x="122" y="226"/>
                    </a:lnTo>
                    <a:lnTo>
                      <a:pt x="114" y="240"/>
                    </a:lnTo>
                    <a:lnTo>
                      <a:pt x="104" y="253"/>
                    </a:lnTo>
                    <a:lnTo>
                      <a:pt x="92" y="266"/>
                    </a:lnTo>
                    <a:lnTo>
                      <a:pt x="86" y="270"/>
                    </a:lnTo>
                    <a:lnTo>
                      <a:pt x="79" y="272"/>
                    </a:lnTo>
                    <a:lnTo>
                      <a:pt x="74" y="274"/>
                    </a:lnTo>
                    <a:lnTo>
                      <a:pt x="67" y="275"/>
                    </a:lnTo>
                    <a:lnTo>
                      <a:pt x="60" y="275"/>
                    </a:lnTo>
                    <a:lnTo>
                      <a:pt x="52" y="275"/>
                    </a:lnTo>
                    <a:lnTo>
                      <a:pt x="41" y="275"/>
                    </a:lnTo>
                    <a:lnTo>
                      <a:pt x="31" y="273"/>
                    </a:lnTo>
                    <a:lnTo>
                      <a:pt x="36" y="279"/>
                    </a:lnTo>
                    <a:lnTo>
                      <a:pt x="40" y="283"/>
                    </a:lnTo>
                    <a:lnTo>
                      <a:pt x="46" y="288"/>
                    </a:lnTo>
                    <a:lnTo>
                      <a:pt x="52" y="291"/>
                    </a:lnTo>
                    <a:lnTo>
                      <a:pt x="59" y="295"/>
                    </a:lnTo>
                    <a:lnTo>
                      <a:pt x="66" y="297"/>
                    </a:lnTo>
                    <a:lnTo>
                      <a:pt x="72" y="298"/>
                    </a:lnTo>
                    <a:lnTo>
                      <a:pt x="79" y="300"/>
                    </a:lnTo>
                    <a:lnTo>
                      <a:pt x="87" y="298"/>
                    </a:lnTo>
                    <a:lnTo>
                      <a:pt x="97" y="296"/>
                    </a:lnTo>
                    <a:lnTo>
                      <a:pt x="107" y="295"/>
                    </a:lnTo>
                    <a:lnTo>
                      <a:pt x="117" y="295"/>
                    </a:lnTo>
                    <a:lnTo>
                      <a:pt x="128" y="295"/>
                    </a:lnTo>
                    <a:lnTo>
                      <a:pt x="136" y="295"/>
                    </a:lnTo>
                    <a:lnTo>
                      <a:pt x="143" y="297"/>
                    </a:lnTo>
                    <a:lnTo>
                      <a:pt x="146" y="300"/>
                    </a:lnTo>
                    <a:lnTo>
                      <a:pt x="146" y="316"/>
                    </a:lnTo>
                    <a:lnTo>
                      <a:pt x="144" y="329"/>
                    </a:lnTo>
                    <a:lnTo>
                      <a:pt x="139" y="343"/>
                    </a:lnTo>
                    <a:lnTo>
                      <a:pt x="131" y="356"/>
                    </a:lnTo>
                    <a:lnTo>
                      <a:pt x="122" y="369"/>
                    </a:lnTo>
                    <a:lnTo>
                      <a:pt x="112" y="379"/>
                    </a:lnTo>
                    <a:lnTo>
                      <a:pt x="101" y="388"/>
                    </a:lnTo>
                    <a:lnTo>
                      <a:pt x="90" y="396"/>
                    </a:lnTo>
                    <a:lnTo>
                      <a:pt x="99" y="400"/>
                    </a:lnTo>
                    <a:lnTo>
                      <a:pt x="109" y="401"/>
                    </a:lnTo>
                    <a:lnTo>
                      <a:pt x="120" y="401"/>
                    </a:lnTo>
                    <a:lnTo>
                      <a:pt x="129" y="400"/>
                    </a:lnTo>
                    <a:lnTo>
                      <a:pt x="139" y="397"/>
                    </a:lnTo>
                    <a:lnTo>
                      <a:pt x="148" y="394"/>
                    </a:lnTo>
                    <a:lnTo>
                      <a:pt x="158" y="389"/>
                    </a:lnTo>
                    <a:lnTo>
                      <a:pt x="166" y="385"/>
                    </a:lnTo>
                    <a:lnTo>
                      <a:pt x="174" y="379"/>
                    </a:lnTo>
                    <a:lnTo>
                      <a:pt x="180" y="372"/>
                    </a:lnTo>
                    <a:lnTo>
                      <a:pt x="186" y="364"/>
                    </a:lnTo>
                    <a:lnTo>
                      <a:pt x="192" y="356"/>
                    </a:lnTo>
                    <a:lnTo>
                      <a:pt x="199" y="348"/>
                    </a:lnTo>
                    <a:lnTo>
                      <a:pt x="206" y="340"/>
                    </a:lnTo>
                    <a:lnTo>
                      <a:pt x="214" y="334"/>
                    </a:lnTo>
                    <a:lnTo>
                      <a:pt x="224" y="329"/>
                    </a:lnTo>
                    <a:lnTo>
                      <a:pt x="229" y="339"/>
                    </a:lnTo>
                    <a:lnTo>
                      <a:pt x="233" y="349"/>
                    </a:lnTo>
                    <a:lnTo>
                      <a:pt x="233" y="358"/>
                    </a:lnTo>
                    <a:lnTo>
                      <a:pt x="230" y="369"/>
                    </a:lnTo>
                    <a:lnTo>
                      <a:pt x="220" y="385"/>
                    </a:lnTo>
                    <a:lnTo>
                      <a:pt x="207" y="397"/>
                    </a:lnTo>
                    <a:lnTo>
                      <a:pt x="193" y="408"/>
                    </a:lnTo>
                    <a:lnTo>
                      <a:pt x="178" y="416"/>
                    </a:lnTo>
                    <a:lnTo>
                      <a:pt x="161" y="423"/>
                    </a:lnTo>
                    <a:lnTo>
                      <a:pt x="144" y="427"/>
                    </a:lnTo>
                    <a:lnTo>
                      <a:pt x="127" y="431"/>
                    </a:lnTo>
                    <a:lnTo>
                      <a:pt x="109" y="434"/>
                    </a:lnTo>
                    <a:lnTo>
                      <a:pt x="101" y="431"/>
                    </a:lnTo>
                    <a:lnTo>
                      <a:pt x="93" y="427"/>
                    </a:lnTo>
                    <a:lnTo>
                      <a:pt x="85" y="424"/>
                    </a:lnTo>
                    <a:lnTo>
                      <a:pt x="76" y="420"/>
                    </a:lnTo>
                    <a:lnTo>
                      <a:pt x="68" y="417"/>
                    </a:lnTo>
                    <a:lnTo>
                      <a:pt x="60" y="411"/>
                    </a:lnTo>
                    <a:lnTo>
                      <a:pt x="53" y="406"/>
                    </a:lnTo>
                    <a:lnTo>
                      <a:pt x="46" y="397"/>
                    </a:lnTo>
                    <a:lnTo>
                      <a:pt x="48" y="393"/>
                    </a:lnTo>
                    <a:lnTo>
                      <a:pt x="52" y="391"/>
                    </a:lnTo>
                    <a:lnTo>
                      <a:pt x="56" y="388"/>
                    </a:lnTo>
                    <a:lnTo>
                      <a:pt x="61" y="387"/>
                    </a:lnTo>
                    <a:lnTo>
                      <a:pt x="67" y="386"/>
                    </a:lnTo>
                    <a:lnTo>
                      <a:pt x="72" y="385"/>
                    </a:lnTo>
                    <a:lnTo>
                      <a:pt x="77" y="384"/>
                    </a:lnTo>
                    <a:lnTo>
                      <a:pt x="82" y="381"/>
                    </a:lnTo>
                    <a:lnTo>
                      <a:pt x="93" y="370"/>
                    </a:lnTo>
                    <a:lnTo>
                      <a:pt x="104" y="358"/>
                    </a:lnTo>
                    <a:lnTo>
                      <a:pt x="112" y="346"/>
                    </a:lnTo>
                    <a:lnTo>
                      <a:pt x="115" y="332"/>
                    </a:lnTo>
                    <a:lnTo>
                      <a:pt x="104" y="335"/>
                    </a:lnTo>
                    <a:lnTo>
                      <a:pt x="91" y="335"/>
                    </a:lnTo>
                    <a:lnTo>
                      <a:pt x="79" y="334"/>
                    </a:lnTo>
                    <a:lnTo>
                      <a:pt x="68" y="329"/>
                    </a:lnTo>
                    <a:lnTo>
                      <a:pt x="56" y="325"/>
                    </a:lnTo>
                    <a:lnTo>
                      <a:pt x="45" y="318"/>
                    </a:lnTo>
                    <a:lnTo>
                      <a:pt x="34" y="310"/>
                    </a:lnTo>
                    <a:lnTo>
                      <a:pt x="24" y="301"/>
                    </a:lnTo>
                    <a:lnTo>
                      <a:pt x="10" y="282"/>
                    </a:lnTo>
                    <a:lnTo>
                      <a:pt x="2" y="260"/>
                    </a:lnTo>
                    <a:lnTo>
                      <a:pt x="0" y="237"/>
                    </a:lnTo>
                    <a:lnTo>
                      <a:pt x="6" y="215"/>
                    </a:lnTo>
                    <a:lnTo>
                      <a:pt x="13" y="218"/>
                    </a:lnTo>
                    <a:lnTo>
                      <a:pt x="16" y="223"/>
                    </a:lnTo>
                    <a:lnTo>
                      <a:pt x="18" y="230"/>
                    </a:lnTo>
                    <a:lnTo>
                      <a:pt x="21" y="238"/>
                    </a:lnTo>
                    <a:lnTo>
                      <a:pt x="23" y="245"/>
                    </a:lnTo>
                    <a:lnTo>
                      <a:pt x="28" y="252"/>
                    </a:lnTo>
                    <a:lnTo>
                      <a:pt x="33" y="256"/>
                    </a:lnTo>
                    <a:lnTo>
                      <a:pt x="44" y="257"/>
                    </a:lnTo>
                    <a:lnTo>
                      <a:pt x="48" y="257"/>
                    </a:lnTo>
                    <a:lnTo>
                      <a:pt x="53" y="257"/>
                    </a:lnTo>
                    <a:lnTo>
                      <a:pt x="57" y="257"/>
                    </a:lnTo>
                    <a:lnTo>
                      <a:pt x="63" y="257"/>
                    </a:lnTo>
                    <a:lnTo>
                      <a:pt x="68" y="256"/>
                    </a:lnTo>
                    <a:lnTo>
                      <a:pt x="74" y="253"/>
                    </a:lnTo>
                    <a:lnTo>
                      <a:pt x="78" y="251"/>
                    </a:lnTo>
                    <a:lnTo>
                      <a:pt x="82" y="248"/>
                    </a:lnTo>
                    <a:lnTo>
                      <a:pt x="97" y="215"/>
                    </a:lnTo>
                    <a:lnTo>
                      <a:pt x="97" y="182"/>
                    </a:lnTo>
                    <a:lnTo>
                      <a:pt x="87" y="149"/>
                    </a:lnTo>
                    <a:lnTo>
                      <a:pt x="75" y="114"/>
                    </a:lnTo>
                    <a:lnTo>
                      <a:pt x="66" y="82"/>
                    </a:lnTo>
                    <a:lnTo>
                      <a:pt x="66" y="51"/>
                    </a:lnTo>
                    <a:lnTo>
                      <a:pt x="79" y="23"/>
                    </a:lnTo>
                    <a:lnTo>
                      <a:pt x="115" y="0"/>
                    </a:lnTo>
                    <a:lnTo>
                      <a:pt x="117" y="16"/>
                    </a:lnTo>
                    <a:lnTo>
                      <a:pt x="122" y="56"/>
                    </a:lnTo>
                    <a:lnTo>
                      <a:pt x="128" y="105"/>
                    </a:lnTo>
                    <a:lnTo>
                      <a:pt x="133" y="1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4" name="Freeform 126"/>
              <p:cNvSpPr>
                <a:spLocks/>
              </p:cNvSpPr>
              <p:nvPr/>
            </p:nvSpPr>
            <p:spPr bwMode="auto">
              <a:xfrm>
                <a:off x="2603" y="2661"/>
                <a:ext cx="289" cy="328"/>
              </a:xfrm>
              <a:custGeom>
                <a:avLst/>
                <a:gdLst>
                  <a:gd name="T0" fmla="*/ 71 w 578"/>
                  <a:gd name="T1" fmla="*/ 78 h 654"/>
                  <a:gd name="T2" fmla="*/ 69 w 578"/>
                  <a:gd name="T3" fmla="*/ 79 h 654"/>
                  <a:gd name="T4" fmla="*/ 65 w 578"/>
                  <a:gd name="T5" fmla="*/ 79 h 654"/>
                  <a:gd name="T6" fmla="*/ 60 w 578"/>
                  <a:gd name="T7" fmla="*/ 79 h 654"/>
                  <a:gd name="T8" fmla="*/ 55 w 578"/>
                  <a:gd name="T9" fmla="*/ 79 h 654"/>
                  <a:gd name="T10" fmla="*/ 49 w 578"/>
                  <a:gd name="T11" fmla="*/ 80 h 654"/>
                  <a:gd name="T12" fmla="*/ 44 w 578"/>
                  <a:gd name="T13" fmla="*/ 80 h 654"/>
                  <a:gd name="T14" fmla="*/ 38 w 578"/>
                  <a:gd name="T15" fmla="*/ 80 h 654"/>
                  <a:gd name="T16" fmla="*/ 33 w 578"/>
                  <a:gd name="T17" fmla="*/ 81 h 654"/>
                  <a:gd name="T18" fmla="*/ 26 w 578"/>
                  <a:gd name="T19" fmla="*/ 81 h 654"/>
                  <a:gd name="T20" fmla="*/ 21 w 578"/>
                  <a:gd name="T21" fmla="*/ 81 h 654"/>
                  <a:gd name="T22" fmla="*/ 17 w 578"/>
                  <a:gd name="T23" fmla="*/ 82 h 654"/>
                  <a:gd name="T24" fmla="*/ 11 w 578"/>
                  <a:gd name="T25" fmla="*/ 82 h 654"/>
                  <a:gd name="T26" fmla="*/ 8 w 578"/>
                  <a:gd name="T27" fmla="*/ 82 h 654"/>
                  <a:gd name="T28" fmla="*/ 5 w 578"/>
                  <a:gd name="T29" fmla="*/ 82 h 654"/>
                  <a:gd name="T30" fmla="*/ 3 w 578"/>
                  <a:gd name="T31" fmla="*/ 83 h 654"/>
                  <a:gd name="T32" fmla="*/ 3 w 578"/>
                  <a:gd name="T33" fmla="*/ 83 h 654"/>
                  <a:gd name="T34" fmla="*/ 0 w 578"/>
                  <a:gd name="T35" fmla="*/ 0 h 654"/>
                  <a:gd name="T36" fmla="*/ 72 w 578"/>
                  <a:gd name="T37" fmla="*/ 1 h 654"/>
                  <a:gd name="T38" fmla="*/ 71 w 578"/>
                  <a:gd name="T39" fmla="*/ 78 h 65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8"/>
                  <a:gd name="T61" fmla="*/ 0 h 654"/>
                  <a:gd name="T62" fmla="*/ 578 w 578"/>
                  <a:gd name="T63" fmla="*/ 654 h 65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8" h="654">
                    <a:moveTo>
                      <a:pt x="568" y="622"/>
                    </a:moveTo>
                    <a:lnTo>
                      <a:pt x="545" y="624"/>
                    </a:lnTo>
                    <a:lnTo>
                      <a:pt x="517" y="625"/>
                    </a:lnTo>
                    <a:lnTo>
                      <a:pt x="481" y="629"/>
                    </a:lnTo>
                    <a:lnTo>
                      <a:pt x="441" y="631"/>
                    </a:lnTo>
                    <a:lnTo>
                      <a:pt x="398" y="633"/>
                    </a:lnTo>
                    <a:lnTo>
                      <a:pt x="352" y="636"/>
                    </a:lnTo>
                    <a:lnTo>
                      <a:pt x="305" y="639"/>
                    </a:lnTo>
                    <a:lnTo>
                      <a:pt x="258" y="641"/>
                    </a:lnTo>
                    <a:lnTo>
                      <a:pt x="213" y="644"/>
                    </a:lnTo>
                    <a:lnTo>
                      <a:pt x="169" y="646"/>
                    </a:lnTo>
                    <a:lnTo>
                      <a:pt x="129" y="648"/>
                    </a:lnTo>
                    <a:lnTo>
                      <a:pt x="94" y="651"/>
                    </a:lnTo>
                    <a:lnTo>
                      <a:pt x="64" y="652"/>
                    </a:lnTo>
                    <a:lnTo>
                      <a:pt x="42" y="653"/>
                    </a:lnTo>
                    <a:lnTo>
                      <a:pt x="27" y="654"/>
                    </a:lnTo>
                    <a:lnTo>
                      <a:pt x="23" y="654"/>
                    </a:lnTo>
                    <a:lnTo>
                      <a:pt x="0" y="0"/>
                    </a:lnTo>
                    <a:lnTo>
                      <a:pt x="578" y="8"/>
                    </a:lnTo>
                    <a:lnTo>
                      <a:pt x="568" y="622"/>
                    </a:lnTo>
                    <a:close/>
                  </a:path>
                </a:pathLst>
              </a:custGeom>
              <a:solidFill>
                <a:srgbClr val="26AD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5" name="Freeform 127"/>
              <p:cNvSpPr>
                <a:spLocks/>
              </p:cNvSpPr>
              <p:nvPr/>
            </p:nvSpPr>
            <p:spPr bwMode="auto">
              <a:xfrm>
                <a:off x="2561" y="3027"/>
                <a:ext cx="378" cy="112"/>
              </a:xfrm>
              <a:custGeom>
                <a:avLst/>
                <a:gdLst>
                  <a:gd name="T0" fmla="*/ 95 w 756"/>
                  <a:gd name="T1" fmla="*/ 0 h 226"/>
                  <a:gd name="T2" fmla="*/ 93 w 756"/>
                  <a:gd name="T3" fmla="*/ 1 h 226"/>
                  <a:gd name="T4" fmla="*/ 90 w 756"/>
                  <a:gd name="T5" fmla="*/ 3 h 226"/>
                  <a:gd name="T6" fmla="*/ 86 w 756"/>
                  <a:gd name="T7" fmla="*/ 5 h 226"/>
                  <a:gd name="T8" fmla="*/ 81 w 756"/>
                  <a:gd name="T9" fmla="*/ 7 h 226"/>
                  <a:gd name="T10" fmla="*/ 76 w 756"/>
                  <a:gd name="T11" fmla="*/ 9 h 226"/>
                  <a:gd name="T12" fmla="*/ 70 w 756"/>
                  <a:gd name="T13" fmla="*/ 10 h 226"/>
                  <a:gd name="T14" fmla="*/ 65 w 756"/>
                  <a:gd name="T15" fmla="*/ 11 h 226"/>
                  <a:gd name="T16" fmla="*/ 60 w 756"/>
                  <a:gd name="T17" fmla="*/ 15 h 226"/>
                  <a:gd name="T18" fmla="*/ 59 w 756"/>
                  <a:gd name="T19" fmla="*/ 26 h 226"/>
                  <a:gd name="T20" fmla="*/ 57 w 756"/>
                  <a:gd name="T21" fmla="*/ 25 h 226"/>
                  <a:gd name="T22" fmla="*/ 56 w 756"/>
                  <a:gd name="T23" fmla="*/ 18 h 226"/>
                  <a:gd name="T24" fmla="*/ 57 w 756"/>
                  <a:gd name="T25" fmla="*/ 14 h 226"/>
                  <a:gd name="T26" fmla="*/ 58 w 756"/>
                  <a:gd name="T27" fmla="*/ 12 h 226"/>
                  <a:gd name="T28" fmla="*/ 59 w 756"/>
                  <a:gd name="T29" fmla="*/ 11 h 226"/>
                  <a:gd name="T30" fmla="*/ 61 w 756"/>
                  <a:gd name="T31" fmla="*/ 10 h 226"/>
                  <a:gd name="T32" fmla="*/ 63 w 756"/>
                  <a:gd name="T33" fmla="*/ 9 h 226"/>
                  <a:gd name="T34" fmla="*/ 68 w 756"/>
                  <a:gd name="T35" fmla="*/ 8 h 226"/>
                  <a:gd name="T36" fmla="*/ 74 w 756"/>
                  <a:gd name="T37" fmla="*/ 6 h 226"/>
                  <a:gd name="T38" fmla="*/ 80 w 756"/>
                  <a:gd name="T39" fmla="*/ 4 h 226"/>
                  <a:gd name="T40" fmla="*/ 80 w 756"/>
                  <a:gd name="T41" fmla="*/ 4 h 226"/>
                  <a:gd name="T42" fmla="*/ 72 w 756"/>
                  <a:gd name="T43" fmla="*/ 4 h 226"/>
                  <a:gd name="T44" fmla="*/ 60 w 756"/>
                  <a:gd name="T45" fmla="*/ 5 h 226"/>
                  <a:gd name="T46" fmla="*/ 47 w 756"/>
                  <a:gd name="T47" fmla="*/ 5 h 226"/>
                  <a:gd name="T48" fmla="*/ 33 w 756"/>
                  <a:gd name="T49" fmla="*/ 7 h 226"/>
                  <a:gd name="T50" fmla="*/ 20 w 756"/>
                  <a:gd name="T51" fmla="*/ 8 h 226"/>
                  <a:gd name="T52" fmla="*/ 9 w 756"/>
                  <a:gd name="T53" fmla="*/ 8 h 226"/>
                  <a:gd name="T54" fmla="*/ 1 w 756"/>
                  <a:gd name="T55" fmla="*/ 9 h 226"/>
                  <a:gd name="T56" fmla="*/ 1 w 756"/>
                  <a:gd name="T57" fmla="*/ 8 h 226"/>
                  <a:gd name="T58" fmla="*/ 1 w 756"/>
                  <a:gd name="T59" fmla="*/ 7 h 226"/>
                  <a:gd name="T60" fmla="*/ 1 w 756"/>
                  <a:gd name="T61" fmla="*/ 6 h 226"/>
                  <a:gd name="T62" fmla="*/ 5 w 756"/>
                  <a:gd name="T63" fmla="*/ 6 h 226"/>
                  <a:gd name="T64" fmla="*/ 9 w 756"/>
                  <a:gd name="T65" fmla="*/ 5 h 226"/>
                  <a:gd name="T66" fmla="*/ 14 w 756"/>
                  <a:gd name="T67" fmla="*/ 5 h 226"/>
                  <a:gd name="T68" fmla="*/ 21 w 756"/>
                  <a:gd name="T69" fmla="*/ 4 h 226"/>
                  <a:gd name="T70" fmla="*/ 28 w 756"/>
                  <a:gd name="T71" fmla="*/ 3 h 226"/>
                  <a:gd name="T72" fmla="*/ 36 w 756"/>
                  <a:gd name="T73" fmla="*/ 3 h 226"/>
                  <a:gd name="T74" fmla="*/ 45 w 756"/>
                  <a:gd name="T75" fmla="*/ 2 h 226"/>
                  <a:gd name="T76" fmla="*/ 52 w 756"/>
                  <a:gd name="T77" fmla="*/ 1 h 226"/>
                  <a:gd name="T78" fmla="*/ 60 w 756"/>
                  <a:gd name="T79" fmla="*/ 1 h 226"/>
                  <a:gd name="T80" fmla="*/ 69 w 756"/>
                  <a:gd name="T81" fmla="*/ 0 h 226"/>
                  <a:gd name="T82" fmla="*/ 76 w 756"/>
                  <a:gd name="T83" fmla="*/ 0 h 226"/>
                  <a:gd name="T84" fmla="*/ 82 w 756"/>
                  <a:gd name="T85" fmla="*/ 0 h 226"/>
                  <a:gd name="T86" fmla="*/ 88 w 756"/>
                  <a:gd name="T87" fmla="*/ 0 h 226"/>
                  <a:gd name="T88" fmla="*/ 92 w 756"/>
                  <a:gd name="T89" fmla="*/ 0 h 226"/>
                  <a:gd name="T90" fmla="*/ 94 w 756"/>
                  <a:gd name="T91" fmla="*/ 0 h 22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56"/>
                  <a:gd name="T139" fmla="*/ 0 h 226"/>
                  <a:gd name="T140" fmla="*/ 756 w 756"/>
                  <a:gd name="T141" fmla="*/ 226 h 22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56" h="226">
                    <a:moveTo>
                      <a:pt x="756" y="6"/>
                    </a:moveTo>
                    <a:lnTo>
                      <a:pt x="754" y="7"/>
                    </a:lnTo>
                    <a:lnTo>
                      <a:pt x="749" y="9"/>
                    </a:lnTo>
                    <a:lnTo>
                      <a:pt x="741" y="14"/>
                    </a:lnTo>
                    <a:lnTo>
                      <a:pt x="729" y="20"/>
                    </a:lnTo>
                    <a:lnTo>
                      <a:pt x="716" y="27"/>
                    </a:lnTo>
                    <a:lnTo>
                      <a:pt x="700" y="35"/>
                    </a:lnTo>
                    <a:lnTo>
                      <a:pt x="682" y="43"/>
                    </a:lnTo>
                    <a:lnTo>
                      <a:pt x="664" y="51"/>
                    </a:lnTo>
                    <a:lnTo>
                      <a:pt x="643" y="59"/>
                    </a:lnTo>
                    <a:lnTo>
                      <a:pt x="622" y="67"/>
                    </a:lnTo>
                    <a:lnTo>
                      <a:pt x="602" y="74"/>
                    </a:lnTo>
                    <a:lnTo>
                      <a:pt x="580" y="81"/>
                    </a:lnTo>
                    <a:lnTo>
                      <a:pt x="559" y="86"/>
                    </a:lnTo>
                    <a:lnTo>
                      <a:pt x="538" y="90"/>
                    </a:lnTo>
                    <a:lnTo>
                      <a:pt x="519" y="92"/>
                    </a:lnTo>
                    <a:lnTo>
                      <a:pt x="500" y="92"/>
                    </a:lnTo>
                    <a:lnTo>
                      <a:pt x="486" y="128"/>
                    </a:lnTo>
                    <a:lnTo>
                      <a:pt x="478" y="173"/>
                    </a:lnTo>
                    <a:lnTo>
                      <a:pt x="475" y="210"/>
                    </a:lnTo>
                    <a:lnTo>
                      <a:pt x="475" y="226"/>
                    </a:lnTo>
                    <a:lnTo>
                      <a:pt x="458" y="206"/>
                    </a:lnTo>
                    <a:lnTo>
                      <a:pt x="452" y="180"/>
                    </a:lnTo>
                    <a:lnTo>
                      <a:pt x="453" y="151"/>
                    </a:lnTo>
                    <a:lnTo>
                      <a:pt x="458" y="123"/>
                    </a:lnTo>
                    <a:lnTo>
                      <a:pt x="460" y="116"/>
                    </a:lnTo>
                    <a:lnTo>
                      <a:pt x="463" y="108"/>
                    </a:lnTo>
                    <a:lnTo>
                      <a:pt x="467" y="101"/>
                    </a:lnTo>
                    <a:lnTo>
                      <a:pt x="470" y="96"/>
                    </a:lnTo>
                    <a:lnTo>
                      <a:pt x="476" y="90"/>
                    </a:lnTo>
                    <a:lnTo>
                      <a:pt x="482" y="84"/>
                    </a:lnTo>
                    <a:lnTo>
                      <a:pt x="488" y="81"/>
                    </a:lnTo>
                    <a:lnTo>
                      <a:pt x="496" y="77"/>
                    </a:lnTo>
                    <a:lnTo>
                      <a:pt x="505" y="77"/>
                    </a:lnTo>
                    <a:lnTo>
                      <a:pt x="520" y="75"/>
                    </a:lnTo>
                    <a:lnTo>
                      <a:pt x="541" y="69"/>
                    </a:lnTo>
                    <a:lnTo>
                      <a:pt x="565" y="62"/>
                    </a:lnTo>
                    <a:lnTo>
                      <a:pt x="590" y="54"/>
                    </a:lnTo>
                    <a:lnTo>
                      <a:pt x="614" y="46"/>
                    </a:lnTo>
                    <a:lnTo>
                      <a:pt x="636" y="38"/>
                    </a:lnTo>
                    <a:lnTo>
                      <a:pt x="653" y="33"/>
                    </a:lnTo>
                    <a:lnTo>
                      <a:pt x="636" y="32"/>
                    </a:lnTo>
                    <a:lnTo>
                      <a:pt x="609" y="33"/>
                    </a:lnTo>
                    <a:lnTo>
                      <a:pt x="574" y="35"/>
                    </a:lnTo>
                    <a:lnTo>
                      <a:pt x="531" y="37"/>
                    </a:lnTo>
                    <a:lnTo>
                      <a:pt x="483" y="40"/>
                    </a:lnTo>
                    <a:lnTo>
                      <a:pt x="431" y="44"/>
                    </a:lnTo>
                    <a:lnTo>
                      <a:pt x="376" y="47"/>
                    </a:lnTo>
                    <a:lnTo>
                      <a:pt x="321" y="52"/>
                    </a:lnTo>
                    <a:lnTo>
                      <a:pt x="264" y="57"/>
                    </a:lnTo>
                    <a:lnTo>
                      <a:pt x="210" y="60"/>
                    </a:lnTo>
                    <a:lnTo>
                      <a:pt x="159" y="65"/>
                    </a:lnTo>
                    <a:lnTo>
                      <a:pt x="113" y="68"/>
                    </a:lnTo>
                    <a:lnTo>
                      <a:pt x="72" y="71"/>
                    </a:lnTo>
                    <a:lnTo>
                      <a:pt x="40" y="73"/>
                    </a:lnTo>
                    <a:lnTo>
                      <a:pt x="14" y="75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3"/>
                    </a:lnTo>
                    <a:lnTo>
                      <a:pt x="6" y="59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3" y="51"/>
                    </a:lnTo>
                    <a:lnTo>
                      <a:pt x="36" y="50"/>
                    </a:lnTo>
                    <a:lnTo>
                      <a:pt x="52" y="47"/>
                    </a:lnTo>
                    <a:lnTo>
                      <a:pt x="71" y="46"/>
                    </a:lnTo>
                    <a:lnTo>
                      <a:pt x="91" y="44"/>
                    </a:lnTo>
                    <a:lnTo>
                      <a:pt x="114" y="42"/>
                    </a:lnTo>
                    <a:lnTo>
                      <a:pt x="140" y="39"/>
                    </a:lnTo>
                    <a:lnTo>
                      <a:pt x="167" y="37"/>
                    </a:lnTo>
                    <a:lnTo>
                      <a:pt x="195" y="35"/>
                    </a:lnTo>
                    <a:lnTo>
                      <a:pt x="225" y="31"/>
                    </a:lnTo>
                    <a:lnTo>
                      <a:pt x="256" y="29"/>
                    </a:lnTo>
                    <a:lnTo>
                      <a:pt x="288" y="27"/>
                    </a:lnTo>
                    <a:lnTo>
                      <a:pt x="321" y="23"/>
                    </a:lnTo>
                    <a:lnTo>
                      <a:pt x="354" y="21"/>
                    </a:lnTo>
                    <a:lnTo>
                      <a:pt x="387" y="18"/>
                    </a:lnTo>
                    <a:lnTo>
                      <a:pt x="420" y="15"/>
                    </a:lnTo>
                    <a:lnTo>
                      <a:pt x="453" y="13"/>
                    </a:lnTo>
                    <a:lnTo>
                      <a:pt x="485" y="10"/>
                    </a:lnTo>
                    <a:lnTo>
                      <a:pt x="516" y="8"/>
                    </a:lnTo>
                    <a:lnTo>
                      <a:pt x="548" y="7"/>
                    </a:lnTo>
                    <a:lnTo>
                      <a:pt x="576" y="5"/>
                    </a:lnTo>
                    <a:lnTo>
                      <a:pt x="605" y="4"/>
                    </a:lnTo>
                    <a:lnTo>
                      <a:pt x="632" y="2"/>
                    </a:lnTo>
                    <a:lnTo>
                      <a:pt x="656" y="1"/>
                    </a:lnTo>
                    <a:lnTo>
                      <a:pt x="678" y="1"/>
                    </a:lnTo>
                    <a:lnTo>
                      <a:pt x="698" y="0"/>
                    </a:lnTo>
                    <a:lnTo>
                      <a:pt x="716" y="1"/>
                    </a:lnTo>
                    <a:lnTo>
                      <a:pt x="731" y="1"/>
                    </a:lnTo>
                    <a:lnTo>
                      <a:pt x="742" y="2"/>
                    </a:lnTo>
                    <a:lnTo>
                      <a:pt x="751" y="4"/>
                    </a:lnTo>
                    <a:lnTo>
                      <a:pt x="7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6" name="Freeform 128"/>
              <p:cNvSpPr>
                <a:spLocks/>
              </p:cNvSpPr>
              <p:nvPr/>
            </p:nvSpPr>
            <p:spPr bwMode="auto">
              <a:xfrm>
                <a:off x="2437" y="3085"/>
                <a:ext cx="496" cy="113"/>
              </a:xfrm>
              <a:custGeom>
                <a:avLst/>
                <a:gdLst>
                  <a:gd name="T0" fmla="*/ 37 w 991"/>
                  <a:gd name="T1" fmla="*/ 28 h 225"/>
                  <a:gd name="T2" fmla="*/ 30 w 991"/>
                  <a:gd name="T3" fmla="*/ 27 h 225"/>
                  <a:gd name="T4" fmla="*/ 20 w 991"/>
                  <a:gd name="T5" fmla="*/ 24 h 225"/>
                  <a:gd name="T6" fmla="*/ 10 w 991"/>
                  <a:gd name="T7" fmla="*/ 22 h 225"/>
                  <a:gd name="T8" fmla="*/ 3 w 991"/>
                  <a:gd name="T9" fmla="*/ 19 h 225"/>
                  <a:gd name="T10" fmla="*/ 1 w 991"/>
                  <a:gd name="T11" fmla="*/ 18 h 225"/>
                  <a:gd name="T12" fmla="*/ 2 w 991"/>
                  <a:gd name="T13" fmla="*/ 16 h 225"/>
                  <a:gd name="T14" fmla="*/ 42 w 991"/>
                  <a:gd name="T15" fmla="*/ 9 h 225"/>
                  <a:gd name="T16" fmla="*/ 41 w 991"/>
                  <a:gd name="T17" fmla="*/ 3 h 225"/>
                  <a:gd name="T18" fmla="*/ 39 w 991"/>
                  <a:gd name="T19" fmla="*/ 4 h 225"/>
                  <a:gd name="T20" fmla="*/ 33 w 991"/>
                  <a:gd name="T21" fmla="*/ 4 h 225"/>
                  <a:gd name="T22" fmla="*/ 25 w 991"/>
                  <a:gd name="T23" fmla="*/ 5 h 225"/>
                  <a:gd name="T24" fmla="*/ 18 w 991"/>
                  <a:gd name="T25" fmla="*/ 6 h 225"/>
                  <a:gd name="T26" fmla="*/ 13 w 991"/>
                  <a:gd name="T27" fmla="*/ 6 h 225"/>
                  <a:gd name="T28" fmla="*/ 13 w 991"/>
                  <a:gd name="T29" fmla="*/ 5 h 225"/>
                  <a:gd name="T30" fmla="*/ 15 w 991"/>
                  <a:gd name="T31" fmla="*/ 4 h 225"/>
                  <a:gd name="T32" fmla="*/ 20 w 991"/>
                  <a:gd name="T33" fmla="*/ 3 h 225"/>
                  <a:gd name="T34" fmla="*/ 26 w 991"/>
                  <a:gd name="T35" fmla="*/ 3 h 225"/>
                  <a:gd name="T36" fmla="*/ 32 w 991"/>
                  <a:gd name="T37" fmla="*/ 2 h 225"/>
                  <a:gd name="T38" fmla="*/ 38 w 991"/>
                  <a:gd name="T39" fmla="*/ 1 h 225"/>
                  <a:gd name="T40" fmla="*/ 43 w 991"/>
                  <a:gd name="T41" fmla="*/ 0 h 225"/>
                  <a:gd name="T42" fmla="*/ 46 w 991"/>
                  <a:gd name="T43" fmla="*/ 6 h 225"/>
                  <a:gd name="T44" fmla="*/ 46 w 991"/>
                  <a:gd name="T45" fmla="*/ 12 h 225"/>
                  <a:gd name="T46" fmla="*/ 41 w 991"/>
                  <a:gd name="T47" fmla="*/ 17 h 225"/>
                  <a:gd name="T48" fmla="*/ 37 w 991"/>
                  <a:gd name="T49" fmla="*/ 15 h 225"/>
                  <a:gd name="T50" fmla="*/ 31 w 991"/>
                  <a:gd name="T51" fmla="*/ 15 h 225"/>
                  <a:gd name="T52" fmla="*/ 25 w 991"/>
                  <a:gd name="T53" fmla="*/ 16 h 225"/>
                  <a:gd name="T54" fmla="*/ 19 w 991"/>
                  <a:gd name="T55" fmla="*/ 17 h 225"/>
                  <a:gd name="T56" fmla="*/ 14 w 991"/>
                  <a:gd name="T57" fmla="*/ 18 h 225"/>
                  <a:gd name="T58" fmla="*/ 12 w 991"/>
                  <a:gd name="T59" fmla="*/ 19 h 225"/>
                  <a:gd name="T60" fmla="*/ 17 w 991"/>
                  <a:gd name="T61" fmla="*/ 20 h 225"/>
                  <a:gd name="T62" fmla="*/ 22 w 991"/>
                  <a:gd name="T63" fmla="*/ 22 h 225"/>
                  <a:gd name="T64" fmla="*/ 28 w 991"/>
                  <a:gd name="T65" fmla="*/ 23 h 225"/>
                  <a:gd name="T66" fmla="*/ 33 w 991"/>
                  <a:gd name="T67" fmla="*/ 24 h 225"/>
                  <a:gd name="T68" fmla="*/ 39 w 991"/>
                  <a:gd name="T69" fmla="*/ 25 h 225"/>
                  <a:gd name="T70" fmla="*/ 44 w 991"/>
                  <a:gd name="T71" fmla="*/ 24 h 225"/>
                  <a:gd name="T72" fmla="*/ 58 w 991"/>
                  <a:gd name="T73" fmla="*/ 22 h 225"/>
                  <a:gd name="T74" fmla="*/ 77 w 991"/>
                  <a:gd name="T75" fmla="*/ 19 h 225"/>
                  <a:gd name="T76" fmla="*/ 95 w 991"/>
                  <a:gd name="T77" fmla="*/ 17 h 225"/>
                  <a:gd name="T78" fmla="*/ 109 w 991"/>
                  <a:gd name="T79" fmla="*/ 14 h 225"/>
                  <a:gd name="T80" fmla="*/ 93 w 991"/>
                  <a:gd name="T81" fmla="*/ 11 h 225"/>
                  <a:gd name="T82" fmla="*/ 94 w 991"/>
                  <a:gd name="T83" fmla="*/ 9 h 22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91"/>
                  <a:gd name="T127" fmla="*/ 0 h 225"/>
                  <a:gd name="T128" fmla="*/ 991 w 991"/>
                  <a:gd name="T129" fmla="*/ 225 h 22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91" h="225">
                    <a:moveTo>
                      <a:pt x="301" y="225"/>
                    </a:moveTo>
                    <a:lnTo>
                      <a:pt x="298" y="224"/>
                    </a:lnTo>
                    <a:lnTo>
                      <a:pt x="289" y="222"/>
                    </a:lnTo>
                    <a:lnTo>
                      <a:pt x="275" y="218"/>
                    </a:lnTo>
                    <a:lnTo>
                      <a:pt x="256" y="215"/>
                    </a:lnTo>
                    <a:lnTo>
                      <a:pt x="235" y="209"/>
                    </a:lnTo>
                    <a:lnTo>
                      <a:pt x="209" y="204"/>
                    </a:lnTo>
                    <a:lnTo>
                      <a:pt x="183" y="197"/>
                    </a:lnTo>
                    <a:lnTo>
                      <a:pt x="156" y="190"/>
                    </a:lnTo>
                    <a:lnTo>
                      <a:pt x="129" y="183"/>
                    </a:lnTo>
                    <a:lnTo>
                      <a:pt x="101" y="176"/>
                    </a:lnTo>
                    <a:lnTo>
                      <a:pt x="76" y="169"/>
                    </a:lnTo>
                    <a:lnTo>
                      <a:pt x="53" y="162"/>
                    </a:lnTo>
                    <a:lnTo>
                      <a:pt x="33" y="156"/>
                    </a:lnTo>
                    <a:lnTo>
                      <a:pt x="17" y="151"/>
                    </a:lnTo>
                    <a:lnTo>
                      <a:pt x="5" y="147"/>
                    </a:lnTo>
                    <a:lnTo>
                      <a:pt x="0" y="144"/>
                    </a:lnTo>
                    <a:lnTo>
                      <a:pt x="2" y="139"/>
                    </a:lnTo>
                    <a:lnTo>
                      <a:pt x="5" y="136"/>
                    </a:lnTo>
                    <a:lnTo>
                      <a:pt x="10" y="132"/>
                    </a:lnTo>
                    <a:lnTo>
                      <a:pt x="13" y="127"/>
                    </a:lnTo>
                    <a:lnTo>
                      <a:pt x="330" y="85"/>
                    </a:lnTo>
                    <a:lnTo>
                      <a:pt x="333" y="85"/>
                    </a:lnTo>
                    <a:lnTo>
                      <a:pt x="335" y="70"/>
                    </a:lnTo>
                    <a:lnTo>
                      <a:pt x="336" y="54"/>
                    </a:lnTo>
                    <a:lnTo>
                      <a:pt x="334" y="38"/>
                    </a:lnTo>
                    <a:lnTo>
                      <a:pt x="327" y="24"/>
                    </a:lnTo>
                    <a:lnTo>
                      <a:pt x="324" y="24"/>
                    </a:lnTo>
                    <a:lnTo>
                      <a:pt x="318" y="25"/>
                    </a:lnTo>
                    <a:lnTo>
                      <a:pt x="306" y="26"/>
                    </a:lnTo>
                    <a:lnTo>
                      <a:pt x="292" y="27"/>
                    </a:lnTo>
                    <a:lnTo>
                      <a:pt x="276" y="28"/>
                    </a:lnTo>
                    <a:lnTo>
                      <a:pt x="258" y="31"/>
                    </a:lnTo>
                    <a:lnTo>
                      <a:pt x="237" y="33"/>
                    </a:lnTo>
                    <a:lnTo>
                      <a:pt x="216" y="34"/>
                    </a:lnTo>
                    <a:lnTo>
                      <a:pt x="195" y="36"/>
                    </a:lnTo>
                    <a:lnTo>
                      <a:pt x="175" y="39"/>
                    </a:lnTo>
                    <a:lnTo>
                      <a:pt x="156" y="41"/>
                    </a:lnTo>
                    <a:lnTo>
                      <a:pt x="139" y="42"/>
                    </a:lnTo>
                    <a:lnTo>
                      <a:pt x="124" y="43"/>
                    </a:lnTo>
                    <a:lnTo>
                      <a:pt x="111" y="45"/>
                    </a:lnTo>
                    <a:lnTo>
                      <a:pt x="103" y="46"/>
                    </a:lnTo>
                    <a:lnTo>
                      <a:pt x="100" y="46"/>
                    </a:lnTo>
                    <a:lnTo>
                      <a:pt x="98" y="43"/>
                    </a:lnTo>
                    <a:lnTo>
                      <a:pt x="98" y="40"/>
                    </a:lnTo>
                    <a:lnTo>
                      <a:pt x="98" y="36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28" y="27"/>
                    </a:lnTo>
                    <a:lnTo>
                      <a:pt x="144" y="25"/>
                    </a:lnTo>
                    <a:lnTo>
                      <a:pt x="159" y="24"/>
                    </a:lnTo>
                    <a:lnTo>
                      <a:pt x="174" y="21"/>
                    </a:lnTo>
                    <a:lnTo>
                      <a:pt x="189" y="19"/>
                    </a:lnTo>
                    <a:lnTo>
                      <a:pt x="205" y="17"/>
                    </a:lnTo>
                    <a:lnTo>
                      <a:pt x="220" y="16"/>
                    </a:lnTo>
                    <a:lnTo>
                      <a:pt x="235" y="13"/>
                    </a:lnTo>
                    <a:lnTo>
                      <a:pt x="251" y="12"/>
                    </a:lnTo>
                    <a:lnTo>
                      <a:pt x="266" y="10"/>
                    </a:lnTo>
                    <a:lnTo>
                      <a:pt x="282" y="8"/>
                    </a:lnTo>
                    <a:lnTo>
                      <a:pt x="297" y="6"/>
                    </a:lnTo>
                    <a:lnTo>
                      <a:pt x="312" y="4"/>
                    </a:lnTo>
                    <a:lnTo>
                      <a:pt x="328" y="2"/>
                    </a:lnTo>
                    <a:lnTo>
                      <a:pt x="343" y="0"/>
                    </a:lnTo>
                    <a:lnTo>
                      <a:pt x="353" y="13"/>
                    </a:lnTo>
                    <a:lnTo>
                      <a:pt x="360" y="28"/>
                    </a:lnTo>
                    <a:lnTo>
                      <a:pt x="365" y="46"/>
                    </a:lnTo>
                    <a:lnTo>
                      <a:pt x="368" y="62"/>
                    </a:lnTo>
                    <a:lnTo>
                      <a:pt x="372" y="79"/>
                    </a:lnTo>
                    <a:lnTo>
                      <a:pt x="368" y="96"/>
                    </a:lnTo>
                    <a:lnTo>
                      <a:pt x="360" y="112"/>
                    </a:lnTo>
                    <a:lnTo>
                      <a:pt x="352" y="127"/>
                    </a:lnTo>
                    <a:lnTo>
                      <a:pt x="327" y="131"/>
                    </a:lnTo>
                    <a:lnTo>
                      <a:pt x="324" y="112"/>
                    </a:lnTo>
                    <a:lnTo>
                      <a:pt x="308" y="114"/>
                    </a:lnTo>
                    <a:lnTo>
                      <a:pt x="292" y="115"/>
                    </a:lnTo>
                    <a:lnTo>
                      <a:pt x="276" y="116"/>
                    </a:lnTo>
                    <a:lnTo>
                      <a:pt x="261" y="118"/>
                    </a:lnTo>
                    <a:lnTo>
                      <a:pt x="245" y="119"/>
                    </a:lnTo>
                    <a:lnTo>
                      <a:pt x="229" y="122"/>
                    </a:lnTo>
                    <a:lnTo>
                      <a:pt x="214" y="124"/>
                    </a:lnTo>
                    <a:lnTo>
                      <a:pt x="198" y="126"/>
                    </a:lnTo>
                    <a:lnTo>
                      <a:pt x="183" y="129"/>
                    </a:lnTo>
                    <a:lnTo>
                      <a:pt x="168" y="131"/>
                    </a:lnTo>
                    <a:lnTo>
                      <a:pt x="152" y="134"/>
                    </a:lnTo>
                    <a:lnTo>
                      <a:pt x="137" y="137"/>
                    </a:lnTo>
                    <a:lnTo>
                      <a:pt x="121" y="139"/>
                    </a:lnTo>
                    <a:lnTo>
                      <a:pt x="106" y="141"/>
                    </a:lnTo>
                    <a:lnTo>
                      <a:pt x="89" y="144"/>
                    </a:lnTo>
                    <a:lnTo>
                      <a:pt x="75" y="146"/>
                    </a:lnTo>
                    <a:lnTo>
                      <a:pt x="89" y="149"/>
                    </a:lnTo>
                    <a:lnTo>
                      <a:pt x="103" y="153"/>
                    </a:lnTo>
                    <a:lnTo>
                      <a:pt x="118" y="155"/>
                    </a:lnTo>
                    <a:lnTo>
                      <a:pt x="133" y="159"/>
                    </a:lnTo>
                    <a:lnTo>
                      <a:pt x="147" y="162"/>
                    </a:lnTo>
                    <a:lnTo>
                      <a:pt x="162" y="167"/>
                    </a:lnTo>
                    <a:lnTo>
                      <a:pt x="176" y="170"/>
                    </a:lnTo>
                    <a:lnTo>
                      <a:pt x="191" y="174"/>
                    </a:lnTo>
                    <a:lnTo>
                      <a:pt x="205" y="177"/>
                    </a:lnTo>
                    <a:lnTo>
                      <a:pt x="220" y="180"/>
                    </a:lnTo>
                    <a:lnTo>
                      <a:pt x="233" y="184"/>
                    </a:lnTo>
                    <a:lnTo>
                      <a:pt x="248" y="187"/>
                    </a:lnTo>
                    <a:lnTo>
                      <a:pt x="263" y="190"/>
                    </a:lnTo>
                    <a:lnTo>
                      <a:pt x="277" y="193"/>
                    </a:lnTo>
                    <a:lnTo>
                      <a:pt x="292" y="197"/>
                    </a:lnTo>
                    <a:lnTo>
                      <a:pt x="307" y="199"/>
                    </a:lnTo>
                    <a:lnTo>
                      <a:pt x="313" y="198"/>
                    </a:lnTo>
                    <a:lnTo>
                      <a:pt x="328" y="195"/>
                    </a:lnTo>
                    <a:lnTo>
                      <a:pt x="352" y="192"/>
                    </a:lnTo>
                    <a:lnTo>
                      <a:pt x="383" y="187"/>
                    </a:lnTo>
                    <a:lnTo>
                      <a:pt x="421" y="182"/>
                    </a:lnTo>
                    <a:lnTo>
                      <a:pt x="464" y="175"/>
                    </a:lnTo>
                    <a:lnTo>
                      <a:pt x="511" y="168"/>
                    </a:lnTo>
                    <a:lnTo>
                      <a:pt x="559" y="160"/>
                    </a:lnTo>
                    <a:lnTo>
                      <a:pt x="610" y="152"/>
                    </a:lnTo>
                    <a:lnTo>
                      <a:pt x="660" y="145"/>
                    </a:lnTo>
                    <a:lnTo>
                      <a:pt x="709" y="137"/>
                    </a:lnTo>
                    <a:lnTo>
                      <a:pt x="755" y="129"/>
                    </a:lnTo>
                    <a:lnTo>
                      <a:pt x="799" y="122"/>
                    </a:lnTo>
                    <a:lnTo>
                      <a:pt x="836" y="116"/>
                    </a:lnTo>
                    <a:lnTo>
                      <a:pt x="868" y="110"/>
                    </a:lnTo>
                    <a:lnTo>
                      <a:pt x="892" y="106"/>
                    </a:lnTo>
                    <a:lnTo>
                      <a:pt x="744" y="87"/>
                    </a:lnTo>
                    <a:lnTo>
                      <a:pt x="743" y="84"/>
                    </a:lnTo>
                    <a:lnTo>
                      <a:pt x="745" y="78"/>
                    </a:lnTo>
                    <a:lnTo>
                      <a:pt x="748" y="72"/>
                    </a:lnTo>
                    <a:lnTo>
                      <a:pt x="752" y="68"/>
                    </a:lnTo>
                    <a:lnTo>
                      <a:pt x="991" y="106"/>
                    </a:lnTo>
                    <a:lnTo>
                      <a:pt x="301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7" name="Freeform 129"/>
              <p:cNvSpPr>
                <a:spLocks/>
              </p:cNvSpPr>
              <p:nvPr/>
            </p:nvSpPr>
            <p:spPr bwMode="auto">
              <a:xfrm>
                <a:off x="2794" y="3197"/>
                <a:ext cx="25" cy="63"/>
              </a:xfrm>
              <a:custGeom>
                <a:avLst/>
                <a:gdLst>
                  <a:gd name="T0" fmla="*/ 2 w 50"/>
                  <a:gd name="T1" fmla="*/ 1 h 126"/>
                  <a:gd name="T2" fmla="*/ 3 w 50"/>
                  <a:gd name="T3" fmla="*/ 2 h 126"/>
                  <a:gd name="T4" fmla="*/ 3 w 50"/>
                  <a:gd name="T5" fmla="*/ 4 h 126"/>
                  <a:gd name="T6" fmla="*/ 4 w 50"/>
                  <a:gd name="T7" fmla="*/ 6 h 126"/>
                  <a:gd name="T8" fmla="*/ 5 w 50"/>
                  <a:gd name="T9" fmla="*/ 8 h 126"/>
                  <a:gd name="T10" fmla="*/ 6 w 50"/>
                  <a:gd name="T11" fmla="*/ 10 h 126"/>
                  <a:gd name="T12" fmla="*/ 6 w 50"/>
                  <a:gd name="T13" fmla="*/ 12 h 126"/>
                  <a:gd name="T14" fmla="*/ 6 w 50"/>
                  <a:gd name="T15" fmla="*/ 13 h 126"/>
                  <a:gd name="T16" fmla="*/ 6 w 50"/>
                  <a:gd name="T17" fmla="*/ 15 h 126"/>
                  <a:gd name="T18" fmla="*/ 5 w 50"/>
                  <a:gd name="T19" fmla="*/ 16 h 126"/>
                  <a:gd name="T20" fmla="*/ 4 w 50"/>
                  <a:gd name="T21" fmla="*/ 14 h 126"/>
                  <a:gd name="T22" fmla="*/ 3 w 50"/>
                  <a:gd name="T23" fmla="*/ 12 h 126"/>
                  <a:gd name="T24" fmla="*/ 3 w 50"/>
                  <a:gd name="T25" fmla="*/ 11 h 126"/>
                  <a:gd name="T26" fmla="*/ 3 w 50"/>
                  <a:gd name="T27" fmla="*/ 9 h 126"/>
                  <a:gd name="T28" fmla="*/ 0 w 50"/>
                  <a:gd name="T29" fmla="*/ 1 h 126"/>
                  <a:gd name="T30" fmla="*/ 1 w 50"/>
                  <a:gd name="T31" fmla="*/ 1 h 126"/>
                  <a:gd name="T32" fmla="*/ 1 w 50"/>
                  <a:gd name="T33" fmla="*/ 1 h 126"/>
                  <a:gd name="T34" fmla="*/ 2 w 50"/>
                  <a:gd name="T35" fmla="*/ 0 h 126"/>
                  <a:gd name="T36" fmla="*/ 2 w 50"/>
                  <a:gd name="T37" fmla="*/ 1 h 1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0"/>
                  <a:gd name="T58" fmla="*/ 0 h 126"/>
                  <a:gd name="T59" fmla="*/ 50 w 50"/>
                  <a:gd name="T60" fmla="*/ 126 h 12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0" h="126">
                    <a:moveTo>
                      <a:pt x="15" y="2"/>
                    </a:moveTo>
                    <a:lnTo>
                      <a:pt x="20" y="16"/>
                    </a:lnTo>
                    <a:lnTo>
                      <a:pt x="26" y="31"/>
                    </a:lnTo>
                    <a:lnTo>
                      <a:pt x="31" y="45"/>
                    </a:lnTo>
                    <a:lnTo>
                      <a:pt x="37" y="59"/>
                    </a:lnTo>
                    <a:lnTo>
                      <a:pt x="41" y="74"/>
                    </a:lnTo>
                    <a:lnTo>
                      <a:pt x="45" y="89"/>
                    </a:lnTo>
                    <a:lnTo>
                      <a:pt x="48" y="104"/>
                    </a:lnTo>
                    <a:lnTo>
                      <a:pt x="50" y="120"/>
                    </a:lnTo>
                    <a:lnTo>
                      <a:pt x="38" y="126"/>
                    </a:lnTo>
                    <a:lnTo>
                      <a:pt x="31" y="112"/>
                    </a:lnTo>
                    <a:lnTo>
                      <a:pt x="29" y="96"/>
                    </a:lnTo>
                    <a:lnTo>
                      <a:pt x="26" y="81"/>
                    </a:lnTo>
                    <a:lnTo>
                      <a:pt x="22" y="6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8" name="Freeform 130"/>
              <p:cNvSpPr>
                <a:spLocks/>
              </p:cNvSpPr>
              <p:nvPr/>
            </p:nvSpPr>
            <p:spPr bwMode="auto">
              <a:xfrm>
                <a:off x="2772" y="3198"/>
                <a:ext cx="28" cy="55"/>
              </a:xfrm>
              <a:custGeom>
                <a:avLst/>
                <a:gdLst>
                  <a:gd name="T0" fmla="*/ 2 w 56"/>
                  <a:gd name="T1" fmla="*/ 0 h 111"/>
                  <a:gd name="T2" fmla="*/ 3 w 56"/>
                  <a:gd name="T3" fmla="*/ 1 h 111"/>
                  <a:gd name="T4" fmla="*/ 4 w 56"/>
                  <a:gd name="T5" fmla="*/ 3 h 111"/>
                  <a:gd name="T6" fmla="*/ 5 w 56"/>
                  <a:gd name="T7" fmla="*/ 4 h 111"/>
                  <a:gd name="T8" fmla="*/ 5 w 56"/>
                  <a:gd name="T9" fmla="*/ 6 h 111"/>
                  <a:gd name="T10" fmla="*/ 6 w 56"/>
                  <a:gd name="T11" fmla="*/ 8 h 111"/>
                  <a:gd name="T12" fmla="*/ 7 w 56"/>
                  <a:gd name="T13" fmla="*/ 9 h 111"/>
                  <a:gd name="T14" fmla="*/ 7 w 56"/>
                  <a:gd name="T15" fmla="*/ 11 h 111"/>
                  <a:gd name="T16" fmla="*/ 7 w 56"/>
                  <a:gd name="T17" fmla="*/ 13 h 111"/>
                  <a:gd name="T18" fmla="*/ 7 w 56"/>
                  <a:gd name="T19" fmla="*/ 13 h 111"/>
                  <a:gd name="T20" fmla="*/ 7 w 56"/>
                  <a:gd name="T21" fmla="*/ 13 h 111"/>
                  <a:gd name="T22" fmla="*/ 6 w 56"/>
                  <a:gd name="T23" fmla="*/ 13 h 111"/>
                  <a:gd name="T24" fmla="*/ 6 w 56"/>
                  <a:gd name="T25" fmla="*/ 13 h 111"/>
                  <a:gd name="T26" fmla="*/ 5 w 56"/>
                  <a:gd name="T27" fmla="*/ 12 h 111"/>
                  <a:gd name="T28" fmla="*/ 5 w 56"/>
                  <a:gd name="T29" fmla="*/ 10 h 111"/>
                  <a:gd name="T30" fmla="*/ 4 w 56"/>
                  <a:gd name="T31" fmla="*/ 9 h 111"/>
                  <a:gd name="T32" fmla="*/ 4 w 56"/>
                  <a:gd name="T33" fmla="*/ 7 h 111"/>
                  <a:gd name="T34" fmla="*/ 3 w 56"/>
                  <a:gd name="T35" fmla="*/ 5 h 111"/>
                  <a:gd name="T36" fmla="*/ 3 w 56"/>
                  <a:gd name="T37" fmla="*/ 4 h 111"/>
                  <a:gd name="T38" fmla="*/ 2 w 56"/>
                  <a:gd name="T39" fmla="*/ 2 h 111"/>
                  <a:gd name="T40" fmla="*/ 0 w 56"/>
                  <a:gd name="T41" fmla="*/ 1 h 111"/>
                  <a:gd name="T42" fmla="*/ 1 w 56"/>
                  <a:gd name="T43" fmla="*/ 0 h 111"/>
                  <a:gd name="T44" fmla="*/ 1 w 56"/>
                  <a:gd name="T45" fmla="*/ 0 h 111"/>
                  <a:gd name="T46" fmla="*/ 1 w 56"/>
                  <a:gd name="T47" fmla="*/ 0 h 111"/>
                  <a:gd name="T48" fmla="*/ 2 w 56"/>
                  <a:gd name="T49" fmla="*/ 0 h 1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6"/>
                  <a:gd name="T76" fmla="*/ 0 h 111"/>
                  <a:gd name="T77" fmla="*/ 56 w 56"/>
                  <a:gd name="T78" fmla="*/ 111 h 1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6" h="111">
                    <a:moveTo>
                      <a:pt x="13" y="0"/>
                    </a:moveTo>
                    <a:lnTo>
                      <a:pt x="20" y="13"/>
                    </a:lnTo>
                    <a:lnTo>
                      <a:pt x="26" y="26"/>
                    </a:lnTo>
                    <a:lnTo>
                      <a:pt x="33" y="38"/>
                    </a:lnTo>
                    <a:lnTo>
                      <a:pt x="39" y="51"/>
                    </a:lnTo>
                    <a:lnTo>
                      <a:pt x="45" y="64"/>
                    </a:lnTo>
                    <a:lnTo>
                      <a:pt x="49" y="78"/>
                    </a:lnTo>
                    <a:lnTo>
                      <a:pt x="54" y="91"/>
                    </a:lnTo>
                    <a:lnTo>
                      <a:pt x="56" y="105"/>
                    </a:lnTo>
                    <a:lnTo>
                      <a:pt x="53" y="106"/>
                    </a:lnTo>
                    <a:lnTo>
                      <a:pt x="51" y="109"/>
                    </a:lnTo>
                    <a:lnTo>
                      <a:pt x="47" y="111"/>
                    </a:lnTo>
                    <a:lnTo>
                      <a:pt x="44" y="111"/>
                    </a:lnTo>
                    <a:lnTo>
                      <a:pt x="38" y="98"/>
                    </a:lnTo>
                    <a:lnTo>
                      <a:pt x="33" y="86"/>
                    </a:lnTo>
                    <a:lnTo>
                      <a:pt x="30" y="72"/>
                    </a:lnTo>
                    <a:lnTo>
                      <a:pt x="26" y="59"/>
                    </a:lnTo>
                    <a:lnTo>
                      <a:pt x="22" y="45"/>
                    </a:lnTo>
                    <a:lnTo>
                      <a:pt x="17" y="33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49" name="Freeform 131"/>
              <p:cNvSpPr>
                <a:spLocks/>
              </p:cNvSpPr>
              <p:nvPr/>
            </p:nvSpPr>
            <p:spPr bwMode="auto">
              <a:xfrm>
                <a:off x="2749" y="3203"/>
                <a:ext cx="33" cy="55"/>
              </a:xfrm>
              <a:custGeom>
                <a:avLst/>
                <a:gdLst>
                  <a:gd name="T0" fmla="*/ 1 w 66"/>
                  <a:gd name="T1" fmla="*/ 0 h 109"/>
                  <a:gd name="T2" fmla="*/ 3 w 66"/>
                  <a:gd name="T3" fmla="*/ 2 h 109"/>
                  <a:gd name="T4" fmla="*/ 4 w 66"/>
                  <a:gd name="T5" fmla="*/ 3 h 109"/>
                  <a:gd name="T6" fmla="*/ 5 w 66"/>
                  <a:gd name="T7" fmla="*/ 5 h 109"/>
                  <a:gd name="T8" fmla="*/ 6 w 66"/>
                  <a:gd name="T9" fmla="*/ 6 h 109"/>
                  <a:gd name="T10" fmla="*/ 7 w 66"/>
                  <a:gd name="T11" fmla="*/ 8 h 109"/>
                  <a:gd name="T12" fmla="*/ 8 w 66"/>
                  <a:gd name="T13" fmla="*/ 10 h 109"/>
                  <a:gd name="T14" fmla="*/ 8 w 66"/>
                  <a:gd name="T15" fmla="*/ 12 h 109"/>
                  <a:gd name="T16" fmla="*/ 8 w 66"/>
                  <a:gd name="T17" fmla="*/ 14 h 109"/>
                  <a:gd name="T18" fmla="*/ 8 w 66"/>
                  <a:gd name="T19" fmla="*/ 14 h 109"/>
                  <a:gd name="T20" fmla="*/ 7 w 66"/>
                  <a:gd name="T21" fmla="*/ 14 h 109"/>
                  <a:gd name="T22" fmla="*/ 7 w 66"/>
                  <a:gd name="T23" fmla="*/ 14 h 109"/>
                  <a:gd name="T24" fmla="*/ 6 w 66"/>
                  <a:gd name="T25" fmla="*/ 14 h 109"/>
                  <a:gd name="T26" fmla="*/ 6 w 66"/>
                  <a:gd name="T27" fmla="*/ 12 h 109"/>
                  <a:gd name="T28" fmla="*/ 5 w 66"/>
                  <a:gd name="T29" fmla="*/ 11 h 109"/>
                  <a:gd name="T30" fmla="*/ 5 w 66"/>
                  <a:gd name="T31" fmla="*/ 9 h 109"/>
                  <a:gd name="T32" fmla="*/ 4 w 66"/>
                  <a:gd name="T33" fmla="*/ 7 h 109"/>
                  <a:gd name="T34" fmla="*/ 3 w 66"/>
                  <a:gd name="T35" fmla="*/ 5 h 109"/>
                  <a:gd name="T36" fmla="*/ 2 w 66"/>
                  <a:gd name="T37" fmla="*/ 4 h 109"/>
                  <a:gd name="T38" fmla="*/ 1 w 66"/>
                  <a:gd name="T39" fmla="*/ 3 h 109"/>
                  <a:gd name="T40" fmla="*/ 0 w 66"/>
                  <a:gd name="T41" fmla="*/ 1 h 109"/>
                  <a:gd name="T42" fmla="*/ 0 w 66"/>
                  <a:gd name="T43" fmla="*/ 0 h 109"/>
                  <a:gd name="T44" fmla="*/ 1 w 66"/>
                  <a:gd name="T45" fmla="*/ 0 h 10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6"/>
                  <a:gd name="T70" fmla="*/ 0 h 109"/>
                  <a:gd name="T71" fmla="*/ 66 w 66"/>
                  <a:gd name="T72" fmla="*/ 109 h 10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6" h="109">
                    <a:moveTo>
                      <a:pt x="13" y="0"/>
                    </a:moveTo>
                    <a:lnTo>
                      <a:pt x="24" y="11"/>
                    </a:lnTo>
                    <a:lnTo>
                      <a:pt x="34" y="23"/>
                    </a:lnTo>
                    <a:lnTo>
                      <a:pt x="44" y="35"/>
                    </a:lnTo>
                    <a:lnTo>
                      <a:pt x="53" y="48"/>
                    </a:lnTo>
                    <a:lnTo>
                      <a:pt x="59" y="62"/>
                    </a:lnTo>
                    <a:lnTo>
                      <a:pt x="63" y="77"/>
                    </a:lnTo>
                    <a:lnTo>
                      <a:pt x="66" y="92"/>
                    </a:lnTo>
                    <a:lnTo>
                      <a:pt x="66" y="107"/>
                    </a:lnTo>
                    <a:lnTo>
                      <a:pt x="63" y="108"/>
                    </a:lnTo>
                    <a:lnTo>
                      <a:pt x="60" y="109"/>
                    </a:lnTo>
                    <a:lnTo>
                      <a:pt x="56" y="109"/>
                    </a:lnTo>
                    <a:lnTo>
                      <a:pt x="53" y="109"/>
                    </a:lnTo>
                    <a:lnTo>
                      <a:pt x="47" y="95"/>
                    </a:lnTo>
                    <a:lnTo>
                      <a:pt x="43" y="82"/>
                    </a:lnTo>
                    <a:lnTo>
                      <a:pt x="39" y="68"/>
                    </a:lnTo>
                    <a:lnTo>
                      <a:pt x="34" y="54"/>
                    </a:lnTo>
                    <a:lnTo>
                      <a:pt x="29" y="40"/>
                    </a:lnTo>
                    <a:lnTo>
                      <a:pt x="22" y="27"/>
                    </a:lnTo>
                    <a:lnTo>
                      <a:pt x="13" y="1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50" name="Freeform 132"/>
              <p:cNvSpPr>
                <a:spLocks/>
              </p:cNvSpPr>
              <p:nvPr/>
            </p:nvSpPr>
            <p:spPr bwMode="auto">
              <a:xfrm>
                <a:off x="2526" y="3215"/>
                <a:ext cx="253" cy="120"/>
              </a:xfrm>
              <a:custGeom>
                <a:avLst/>
                <a:gdLst>
                  <a:gd name="T0" fmla="*/ 57 w 508"/>
                  <a:gd name="T1" fmla="*/ 5 h 239"/>
                  <a:gd name="T2" fmla="*/ 58 w 508"/>
                  <a:gd name="T3" fmla="*/ 8 h 239"/>
                  <a:gd name="T4" fmla="*/ 59 w 508"/>
                  <a:gd name="T5" fmla="*/ 11 h 239"/>
                  <a:gd name="T6" fmla="*/ 60 w 508"/>
                  <a:gd name="T7" fmla="*/ 14 h 239"/>
                  <a:gd name="T8" fmla="*/ 61 w 508"/>
                  <a:gd name="T9" fmla="*/ 17 h 239"/>
                  <a:gd name="T10" fmla="*/ 62 w 508"/>
                  <a:gd name="T11" fmla="*/ 20 h 239"/>
                  <a:gd name="T12" fmla="*/ 62 w 508"/>
                  <a:gd name="T13" fmla="*/ 23 h 239"/>
                  <a:gd name="T14" fmla="*/ 63 w 508"/>
                  <a:gd name="T15" fmla="*/ 26 h 239"/>
                  <a:gd name="T16" fmla="*/ 63 w 508"/>
                  <a:gd name="T17" fmla="*/ 30 h 239"/>
                  <a:gd name="T18" fmla="*/ 62 w 508"/>
                  <a:gd name="T19" fmla="*/ 30 h 239"/>
                  <a:gd name="T20" fmla="*/ 61 w 508"/>
                  <a:gd name="T21" fmla="*/ 30 h 239"/>
                  <a:gd name="T22" fmla="*/ 60 w 508"/>
                  <a:gd name="T23" fmla="*/ 30 h 239"/>
                  <a:gd name="T24" fmla="*/ 60 w 508"/>
                  <a:gd name="T25" fmla="*/ 30 h 239"/>
                  <a:gd name="T26" fmla="*/ 59 w 508"/>
                  <a:gd name="T27" fmla="*/ 30 h 239"/>
                  <a:gd name="T28" fmla="*/ 59 w 508"/>
                  <a:gd name="T29" fmla="*/ 29 h 239"/>
                  <a:gd name="T30" fmla="*/ 58 w 508"/>
                  <a:gd name="T31" fmla="*/ 28 h 239"/>
                  <a:gd name="T32" fmla="*/ 58 w 508"/>
                  <a:gd name="T33" fmla="*/ 28 h 239"/>
                  <a:gd name="T34" fmla="*/ 57 w 508"/>
                  <a:gd name="T35" fmla="*/ 27 h 239"/>
                  <a:gd name="T36" fmla="*/ 57 w 508"/>
                  <a:gd name="T37" fmla="*/ 26 h 239"/>
                  <a:gd name="T38" fmla="*/ 57 w 508"/>
                  <a:gd name="T39" fmla="*/ 25 h 239"/>
                  <a:gd name="T40" fmla="*/ 57 w 508"/>
                  <a:gd name="T41" fmla="*/ 24 h 239"/>
                  <a:gd name="T42" fmla="*/ 55 w 508"/>
                  <a:gd name="T43" fmla="*/ 24 h 239"/>
                  <a:gd name="T44" fmla="*/ 53 w 508"/>
                  <a:gd name="T45" fmla="*/ 24 h 239"/>
                  <a:gd name="T46" fmla="*/ 51 w 508"/>
                  <a:gd name="T47" fmla="*/ 25 h 239"/>
                  <a:gd name="T48" fmla="*/ 49 w 508"/>
                  <a:gd name="T49" fmla="*/ 25 h 239"/>
                  <a:gd name="T50" fmla="*/ 47 w 508"/>
                  <a:gd name="T51" fmla="*/ 26 h 239"/>
                  <a:gd name="T52" fmla="*/ 45 w 508"/>
                  <a:gd name="T53" fmla="*/ 26 h 239"/>
                  <a:gd name="T54" fmla="*/ 43 w 508"/>
                  <a:gd name="T55" fmla="*/ 27 h 239"/>
                  <a:gd name="T56" fmla="*/ 40 w 508"/>
                  <a:gd name="T57" fmla="*/ 27 h 239"/>
                  <a:gd name="T58" fmla="*/ 0 w 508"/>
                  <a:gd name="T59" fmla="*/ 10 h 239"/>
                  <a:gd name="T60" fmla="*/ 0 w 508"/>
                  <a:gd name="T61" fmla="*/ 10 h 239"/>
                  <a:gd name="T62" fmla="*/ 0 w 508"/>
                  <a:gd name="T63" fmla="*/ 9 h 239"/>
                  <a:gd name="T64" fmla="*/ 0 w 508"/>
                  <a:gd name="T65" fmla="*/ 8 h 239"/>
                  <a:gd name="T66" fmla="*/ 0 w 508"/>
                  <a:gd name="T67" fmla="*/ 8 h 239"/>
                  <a:gd name="T68" fmla="*/ 40 w 508"/>
                  <a:gd name="T69" fmla="*/ 24 h 239"/>
                  <a:gd name="T70" fmla="*/ 43 w 508"/>
                  <a:gd name="T71" fmla="*/ 24 h 239"/>
                  <a:gd name="T72" fmla="*/ 45 w 508"/>
                  <a:gd name="T73" fmla="*/ 23 h 239"/>
                  <a:gd name="T74" fmla="*/ 47 w 508"/>
                  <a:gd name="T75" fmla="*/ 23 h 239"/>
                  <a:gd name="T76" fmla="*/ 49 w 508"/>
                  <a:gd name="T77" fmla="*/ 22 h 239"/>
                  <a:gd name="T78" fmla="*/ 51 w 508"/>
                  <a:gd name="T79" fmla="*/ 22 h 239"/>
                  <a:gd name="T80" fmla="*/ 53 w 508"/>
                  <a:gd name="T81" fmla="*/ 21 h 239"/>
                  <a:gd name="T82" fmla="*/ 55 w 508"/>
                  <a:gd name="T83" fmla="*/ 21 h 239"/>
                  <a:gd name="T84" fmla="*/ 57 w 508"/>
                  <a:gd name="T85" fmla="*/ 20 h 239"/>
                  <a:gd name="T86" fmla="*/ 57 w 508"/>
                  <a:gd name="T87" fmla="*/ 17 h 239"/>
                  <a:gd name="T88" fmla="*/ 57 w 508"/>
                  <a:gd name="T89" fmla="*/ 14 h 239"/>
                  <a:gd name="T90" fmla="*/ 56 w 508"/>
                  <a:gd name="T91" fmla="*/ 11 h 239"/>
                  <a:gd name="T92" fmla="*/ 55 w 508"/>
                  <a:gd name="T93" fmla="*/ 8 h 239"/>
                  <a:gd name="T94" fmla="*/ 54 w 508"/>
                  <a:gd name="T95" fmla="*/ 5 h 239"/>
                  <a:gd name="T96" fmla="*/ 53 w 508"/>
                  <a:gd name="T97" fmla="*/ 2 h 239"/>
                  <a:gd name="T98" fmla="*/ 53 w 508"/>
                  <a:gd name="T99" fmla="*/ 1 h 239"/>
                  <a:gd name="T100" fmla="*/ 52 w 508"/>
                  <a:gd name="T101" fmla="*/ 0 h 239"/>
                  <a:gd name="T102" fmla="*/ 53 w 508"/>
                  <a:gd name="T103" fmla="*/ 1 h 239"/>
                  <a:gd name="T104" fmla="*/ 54 w 508"/>
                  <a:gd name="T105" fmla="*/ 1 h 239"/>
                  <a:gd name="T106" fmla="*/ 55 w 508"/>
                  <a:gd name="T107" fmla="*/ 2 h 239"/>
                  <a:gd name="T108" fmla="*/ 55 w 508"/>
                  <a:gd name="T109" fmla="*/ 2 h 239"/>
                  <a:gd name="T110" fmla="*/ 56 w 508"/>
                  <a:gd name="T111" fmla="*/ 3 h 239"/>
                  <a:gd name="T112" fmla="*/ 56 w 508"/>
                  <a:gd name="T113" fmla="*/ 4 h 239"/>
                  <a:gd name="T114" fmla="*/ 57 w 508"/>
                  <a:gd name="T115" fmla="*/ 5 h 239"/>
                  <a:gd name="T116" fmla="*/ 57 w 508"/>
                  <a:gd name="T117" fmla="*/ 5 h 2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08"/>
                  <a:gd name="T178" fmla="*/ 0 h 239"/>
                  <a:gd name="T179" fmla="*/ 508 w 508"/>
                  <a:gd name="T180" fmla="*/ 239 h 2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08" h="239">
                    <a:moveTo>
                      <a:pt x="462" y="40"/>
                    </a:moveTo>
                    <a:lnTo>
                      <a:pt x="471" y="63"/>
                    </a:lnTo>
                    <a:lnTo>
                      <a:pt x="480" y="86"/>
                    </a:lnTo>
                    <a:lnTo>
                      <a:pt x="487" y="110"/>
                    </a:lnTo>
                    <a:lnTo>
                      <a:pt x="494" y="135"/>
                    </a:lnTo>
                    <a:lnTo>
                      <a:pt x="499" y="159"/>
                    </a:lnTo>
                    <a:lnTo>
                      <a:pt x="503" y="183"/>
                    </a:lnTo>
                    <a:lnTo>
                      <a:pt x="506" y="208"/>
                    </a:lnTo>
                    <a:lnTo>
                      <a:pt x="508" y="233"/>
                    </a:lnTo>
                    <a:lnTo>
                      <a:pt x="501" y="237"/>
                    </a:lnTo>
                    <a:lnTo>
                      <a:pt x="494" y="239"/>
                    </a:lnTo>
                    <a:lnTo>
                      <a:pt x="488" y="239"/>
                    </a:lnTo>
                    <a:lnTo>
                      <a:pt x="483" y="238"/>
                    </a:lnTo>
                    <a:lnTo>
                      <a:pt x="478" y="235"/>
                    </a:lnTo>
                    <a:lnTo>
                      <a:pt x="473" y="230"/>
                    </a:lnTo>
                    <a:lnTo>
                      <a:pt x="470" y="224"/>
                    </a:lnTo>
                    <a:lnTo>
                      <a:pt x="468" y="218"/>
                    </a:lnTo>
                    <a:lnTo>
                      <a:pt x="464" y="211"/>
                    </a:lnTo>
                    <a:lnTo>
                      <a:pt x="463" y="204"/>
                    </a:lnTo>
                    <a:lnTo>
                      <a:pt x="462" y="197"/>
                    </a:lnTo>
                    <a:lnTo>
                      <a:pt x="462" y="189"/>
                    </a:lnTo>
                    <a:lnTo>
                      <a:pt x="447" y="190"/>
                    </a:lnTo>
                    <a:lnTo>
                      <a:pt x="432" y="192"/>
                    </a:lnTo>
                    <a:lnTo>
                      <a:pt x="416" y="196"/>
                    </a:lnTo>
                    <a:lnTo>
                      <a:pt x="400" y="199"/>
                    </a:lnTo>
                    <a:lnTo>
                      <a:pt x="382" y="203"/>
                    </a:lnTo>
                    <a:lnTo>
                      <a:pt x="364" y="207"/>
                    </a:lnTo>
                    <a:lnTo>
                      <a:pt x="346" y="212"/>
                    </a:lnTo>
                    <a:lnTo>
                      <a:pt x="325" y="215"/>
                    </a:lnTo>
                    <a:lnTo>
                      <a:pt x="0" y="80"/>
                    </a:lnTo>
                    <a:lnTo>
                      <a:pt x="5" y="76"/>
                    </a:lnTo>
                    <a:lnTo>
                      <a:pt x="6" y="69"/>
                    </a:lnTo>
                    <a:lnTo>
                      <a:pt x="6" y="63"/>
                    </a:lnTo>
                    <a:lnTo>
                      <a:pt x="5" y="59"/>
                    </a:lnTo>
                    <a:lnTo>
                      <a:pt x="328" y="191"/>
                    </a:lnTo>
                    <a:lnTo>
                      <a:pt x="346" y="186"/>
                    </a:lnTo>
                    <a:lnTo>
                      <a:pt x="363" y="183"/>
                    </a:lnTo>
                    <a:lnTo>
                      <a:pt x="380" y="180"/>
                    </a:lnTo>
                    <a:lnTo>
                      <a:pt x="397" y="176"/>
                    </a:lnTo>
                    <a:lnTo>
                      <a:pt x="414" y="171"/>
                    </a:lnTo>
                    <a:lnTo>
                      <a:pt x="431" y="167"/>
                    </a:lnTo>
                    <a:lnTo>
                      <a:pt x="447" y="162"/>
                    </a:lnTo>
                    <a:lnTo>
                      <a:pt x="462" y="155"/>
                    </a:lnTo>
                    <a:lnTo>
                      <a:pt x="461" y="133"/>
                    </a:lnTo>
                    <a:lnTo>
                      <a:pt x="457" y="108"/>
                    </a:lnTo>
                    <a:lnTo>
                      <a:pt x="452" y="83"/>
                    </a:lnTo>
                    <a:lnTo>
                      <a:pt x="445" y="57"/>
                    </a:lnTo>
                    <a:lnTo>
                      <a:pt x="437" y="34"/>
                    </a:lnTo>
                    <a:lnTo>
                      <a:pt x="431" y="16"/>
                    </a:lnTo>
                    <a:lnTo>
                      <a:pt x="426" y="4"/>
                    </a:lnTo>
                    <a:lnTo>
                      <a:pt x="424" y="0"/>
                    </a:lnTo>
                    <a:lnTo>
                      <a:pt x="432" y="1"/>
                    </a:lnTo>
                    <a:lnTo>
                      <a:pt x="438" y="4"/>
                    </a:lnTo>
                    <a:lnTo>
                      <a:pt x="443" y="9"/>
                    </a:lnTo>
                    <a:lnTo>
                      <a:pt x="448" y="15"/>
                    </a:lnTo>
                    <a:lnTo>
                      <a:pt x="452" y="21"/>
                    </a:lnTo>
                    <a:lnTo>
                      <a:pt x="455" y="27"/>
                    </a:lnTo>
                    <a:lnTo>
                      <a:pt x="458" y="34"/>
                    </a:lnTo>
                    <a:lnTo>
                      <a:pt x="462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51" name="Freeform 133"/>
              <p:cNvSpPr>
                <a:spLocks/>
              </p:cNvSpPr>
              <p:nvPr/>
            </p:nvSpPr>
            <p:spPr bwMode="auto">
              <a:xfrm>
                <a:off x="2373" y="3225"/>
                <a:ext cx="871" cy="420"/>
              </a:xfrm>
              <a:custGeom>
                <a:avLst/>
                <a:gdLst>
                  <a:gd name="T0" fmla="*/ 186 w 1740"/>
                  <a:gd name="T1" fmla="*/ 5 h 840"/>
                  <a:gd name="T2" fmla="*/ 171 w 1740"/>
                  <a:gd name="T3" fmla="*/ 48 h 840"/>
                  <a:gd name="T4" fmla="*/ 172 w 1740"/>
                  <a:gd name="T5" fmla="*/ 56 h 840"/>
                  <a:gd name="T6" fmla="*/ 174 w 1740"/>
                  <a:gd name="T7" fmla="*/ 67 h 840"/>
                  <a:gd name="T8" fmla="*/ 169 w 1740"/>
                  <a:gd name="T9" fmla="*/ 68 h 840"/>
                  <a:gd name="T10" fmla="*/ 170 w 1740"/>
                  <a:gd name="T11" fmla="*/ 62 h 840"/>
                  <a:gd name="T12" fmla="*/ 166 w 1740"/>
                  <a:gd name="T13" fmla="*/ 60 h 840"/>
                  <a:gd name="T14" fmla="*/ 160 w 1740"/>
                  <a:gd name="T15" fmla="*/ 69 h 840"/>
                  <a:gd name="T16" fmla="*/ 163 w 1740"/>
                  <a:gd name="T17" fmla="*/ 81 h 840"/>
                  <a:gd name="T18" fmla="*/ 176 w 1740"/>
                  <a:gd name="T19" fmla="*/ 93 h 840"/>
                  <a:gd name="T20" fmla="*/ 192 w 1740"/>
                  <a:gd name="T21" fmla="*/ 100 h 840"/>
                  <a:gd name="T22" fmla="*/ 206 w 1740"/>
                  <a:gd name="T23" fmla="*/ 102 h 840"/>
                  <a:gd name="T24" fmla="*/ 216 w 1740"/>
                  <a:gd name="T25" fmla="*/ 102 h 840"/>
                  <a:gd name="T26" fmla="*/ 216 w 1740"/>
                  <a:gd name="T27" fmla="*/ 103 h 840"/>
                  <a:gd name="T28" fmla="*/ 208 w 1740"/>
                  <a:gd name="T29" fmla="*/ 105 h 840"/>
                  <a:gd name="T30" fmla="*/ 183 w 1740"/>
                  <a:gd name="T31" fmla="*/ 103 h 840"/>
                  <a:gd name="T32" fmla="*/ 165 w 1740"/>
                  <a:gd name="T33" fmla="*/ 92 h 840"/>
                  <a:gd name="T34" fmla="*/ 153 w 1740"/>
                  <a:gd name="T35" fmla="*/ 76 h 840"/>
                  <a:gd name="T36" fmla="*/ 149 w 1740"/>
                  <a:gd name="T37" fmla="*/ 76 h 840"/>
                  <a:gd name="T38" fmla="*/ 140 w 1740"/>
                  <a:gd name="T39" fmla="*/ 79 h 840"/>
                  <a:gd name="T40" fmla="*/ 130 w 1740"/>
                  <a:gd name="T41" fmla="*/ 88 h 840"/>
                  <a:gd name="T42" fmla="*/ 133 w 1740"/>
                  <a:gd name="T43" fmla="*/ 78 h 840"/>
                  <a:gd name="T44" fmla="*/ 119 w 1740"/>
                  <a:gd name="T45" fmla="*/ 69 h 840"/>
                  <a:gd name="T46" fmla="*/ 107 w 1740"/>
                  <a:gd name="T47" fmla="*/ 62 h 840"/>
                  <a:gd name="T48" fmla="*/ 94 w 1740"/>
                  <a:gd name="T49" fmla="*/ 68 h 840"/>
                  <a:gd name="T50" fmla="*/ 83 w 1740"/>
                  <a:gd name="T51" fmla="*/ 76 h 840"/>
                  <a:gd name="T52" fmla="*/ 75 w 1740"/>
                  <a:gd name="T53" fmla="*/ 86 h 840"/>
                  <a:gd name="T54" fmla="*/ 71 w 1740"/>
                  <a:gd name="T55" fmla="*/ 94 h 840"/>
                  <a:gd name="T56" fmla="*/ 68 w 1740"/>
                  <a:gd name="T57" fmla="*/ 95 h 840"/>
                  <a:gd name="T58" fmla="*/ 72 w 1740"/>
                  <a:gd name="T59" fmla="*/ 78 h 840"/>
                  <a:gd name="T60" fmla="*/ 85 w 1740"/>
                  <a:gd name="T61" fmla="*/ 66 h 840"/>
                  <a:gd name="T62" fmla="*/ 93 w 1740"/>
                  <a:gd name="T63" fmla="*/ 62 h 840"/>
                  <a:gd name="T64" fmla="*/ 101 w 1740"/>
                  <a:gd name="T65" fmla="*/ 60 h 840"/>
                  <a:gd name="T66" fmla="*/ 109 w 1740"/>
                  <a:gd name="T67" fmla="*/ 57 h 840"/>
                  <a:gd name="T68" fmla="*/ 105 w 1740"/>
                  <a:gd name="T69" fmla="*/ 50 h 840"/>
                  <a:gd name="T70" fmla="*/ 72 w 1740"/>
                  <a:gd name="T71" fmla="*/ 53 h 840"/>
                  <a:gd name="T72" fmla="*/ 49 w 1740"/>
                  <a:gd name="T73" fmla="*/ 46 h 840"/>
                  <a:gd name="T74" fmla="*/ 17 w 1740"/>
                  <a:gd name="T75" fmla="*/ 35 h 840"/>
                  <a:gd name="T76" fmla="*/ 0 w 1740"/>
                  <a:gd name="T77" fmla="*/ 28 h 840"/>
                  <a:gd name="T78" fmla="*/ 101 w 1740"/>
                  <a:gd name="T79" fmla="*/ 36 h 840"/>
                  <a:gd name="T80" fmla="*/ 69 w 1740"/>
                  <a:gd name="T81" fmla="*/ 43 h 840"/>
                  <a:gd name="T82" fmla="*/ 43 w 1740"/>
                  <a:gd name="T83" fmla="*/ 35 h 840"/>
                  <a:gd name="T84" fmla="*/ 13 w 1740"/>
                  <a:gd name="T85" fmla="*/ 26 h 840"/>
                  <a:gd name="T86" fmla="*/ 1 w 1740"/>
                  <a:gd name="T87" fmla="*/ 22 h 840"/>
                  <a:gd name="T88" fmla="*/ 72 w 1740"/>
                  <a:gd name="T89" fmla="*/ 40 h 840"/>
                  <a:gd name="T90" fmla="*/ 105 w 1740"/>
                  <a:gd name="T91" fmla="*/ 26 h 840"/>
                  <a:gd name="T92" fmla="*/ 112 w 1740"/>
                  <a:gd name="T93" fmla="*/ 25 h 840"/>
                  <a:gd name="T94" fmla="*/ 109 w 1740"/>
                  <a:gd name="T95" fmla="*/ 28 h 840"/>
                  <a:gd name="T96" fmla="*/ 106 w 1740"/>
                  <a:gd name="T97" fmla="*/ 36 h 840"/>
                  <a:gd name="T98" fmla="*/ 111 w 1740"/>
                  <a:gd name="T99" fmla="*/ 48 h 840"/>
                  <a:gd name="T100" fmla="*/ 121 w 1740"/>
                  <a:gd name="T101" fmla="*/ 61 h 840"/>
                  <a:gd name="T102" fmla="*/ 132 w 1740"/>
                  <a:gd name="T103" fmla="*/ 71 h 840"/>
                  <a:gd name="T104" fmla="*/ 142 w 1740"/>
                  <a:gd name="T105" fmla="*/ 72 h 840"/>
                  <a:gd name="T106" fmla="*/ 154 w 1740"/>
                  <a:gd name="T107" fmla="*/ 65 h 840"/>
                  <a:gd name="T108" fmla="*/ 178 w 1740"/>
                  <a:gd name="T109" fmla="*/ 5 h 840"/>
                  <a:gd name="T110" fmla="*/ 183 w 1740"/>
                  <a:gd name="T111" fmla="*/ 1 h 8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40"/>
                  <a:gd name="T169" fmla="*/ 0 h 840"/>
                  <a:gd name="T170" fmla="*/ 1740 w 1740"/>
                  <a:gd name="T171" fmla="*/ 840 h 8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40" h="840">
                    <a:moveTo>
                      <a:pt x="1494" y="6"/>
                    </a:moveTo>
                    <a:lnTo>
                      <a:pt x="1494" y="12"/>
                    </a:lnTo>
                    <a:lnTo>
                      <a:pt x="1491" y="19"/>
                    </a:lnTo>
                    <a:lnTo>
                      <a:pt x="1486" y="28"/>
                    </a:lnTo>
                    <a:lnTo>
                      <a:pt x="1480" y="37"/>
                    </a:lnTo>
                    <a:lnTo>
                      <a:pt x="1473" y="45"/>
                    </a:lnTo>
                    <a:lnTo>
                      <a:pt x="1467" y="52"/>
                    </a:lnTo>
                    <a:lnTo>
                      <a:pt x="1463" y="57"/>
                    </a:lnTo>
                    <a:lnTo>
                      <a:pt x="1462" y="59"/>
                    </a:lnTo>
                    <a:lnTo>
                      <a:pt x="1364" y="382"/>
                    </a:lnTo>
                    <a:lnTo>
                      <a:pt x="1357" y="396"/>
                    </a:lnTo>
                    <a:lnTo>
                      <a:pt x="1356" y="409"/>
                    </a:lnTo>
                    <a:lnTo>
                      <a:pt x="1358" y="422"/>
                    </a:lnTo>
                    <a:lnTo>
                      <a:pt x="1362" y="436"/>
                    </a:lnTo>
                    <a:lnTo>
                      <a:pt x="1369" y="450"/>
                    </a:lnTo>
                    <a:lnTo>
                      <a:pt x="1375" y="464"/>
                    </a:lnTo>
                    <a:lnTo>
                      <a:pt x="1381" y="477"/>
                    </a:lnTo>
                    <a:lnTo>
                      <a:pt x="1384" y="492"/>
                    </a:lnTo>
                    <a:lnTo>
                      <a:pt x="1387" y="513"/>
                    </a:lnTo>
                    <a:lnTo>
                      <a:pt x="1386" y="534"/>
                    </a:lnTo>
                    <a:lnTo>
                      <a:pt x="1377" y="552"/>
                    </a:lnTo>
                    <a:lnTo>
                      <a:pt x="1361" y="564"/>
                    </a:lnTo>
                    <a:lnTo>
                      <a:pt x="1353" y="561"/>
                    </a:lnTo>
                    <a:lnTo>
                      <a:pt x="1351" y="552"/>
                    </a:lnTo>
                    <a:lnTo>
                      <a:pt x="1351" y="544"/>
                    </a:lnTo>
                    <a:lnTo>
                      <a:pt x="1351" y="540"/>
                    </a:lnTo>
                    <a:lnTo>
                      <a:pt x="1358" y="529"/>
                    </a:lnTo>
                    <a:lnTo>
                      <a:pt x="1359" y="518"/>
                    </a:lnTo>
                    <a:lnTo>
                      <a:pt x="1358" y="506"/>
                    </a:lnTo>
                    <a:lnTo>
                      <a:pt x="1353" y="495"/>
                    </a:lnTo>
                    <a:lnTo>
                      <a:pt x="1349" y="485"/>
                    </a:lnTo>
                    <a:lnTo>
                      <a:pt x="1343" y="476"/>
                    </a:lnTo>
                    <a:lnTo>
                      <a:pt x="1336" y="469"/>
                    </a:lnTo>
                    <a:lnTo>
                      <a:pt x="1328" y="464"/>
                    </a:lnTo>
                    <a:lnTo>
                      <a:pt x="1321" y="479"/>
                    </a:lnTo>
                    <a:lnTo>
                      <a:pt x="1313" y="493"/>
                    </a:lnTo>
                    <a:lnTo>
                      <a:pt x="1304" y="507"/>
                    </a:lnTo>
                    <a:lnTo>
                      <a:pt x="1295" y="521"/>
                    </a:lnTo>
                    <a:lnTo>
                      <a:pt x="1285" y="535"/>
                    </a:lnTo>
                    <a:lnTo>
                      <a:pt x="1274" y="549"/>
                    </a:lnTo>
                    <a:lnTo>
                      <a:pt x="1263" y="561"/>
                    </a:lnTo>
                    <a:lnTo>
                      <a:pt x="1251" y="573"/>
                    </a:lnTo>
                    <a:lnTo>
                      <a:pt x="1267" y="597"/>
                    </a:lnTo>
                    <a:lnTo>
                      <a:pt x="1284" y="620"/>
                    </a:lnTo>
                    <a:lnTo>
                      <a:pt x="1303" y="642"/>
                    </a:lnTo>
                    <a:lnTo>
                      <a:pt x="1322" y="663"/>
                    </a:lnTo>
                    <a:lnTo>
                      <a:pt x="1342" y="682"/>
                    </a:lnTo>
                    <a:lnTo>
                      <a:pt x="1362" y="702"/>
                    </a:lnTo>
                    <a:lnTo>
                      <a:pt x="1384" y="719"/>
                    </a:lnTo>
                    <a:lnTo>
                      <a:pt x="1407" y="737"/>
                    </a:lnTo>
                    <a:lnTo>
                      <a:pt x="1430" y="752"/>
                    </a:lnTo>
                    <a:lnTo>
                      <a:pt x="1455" y="765"/>
                    </a:lnTo>
                    <a:lnTo>
                      <a:pt x="1480" y="777"/>
                    </a:lnTo>
                    <a:lnTo>
                      <a:pt x="1505" y="788"/>
                    </a:lnTo>
                    <a:lnTo>
                      <a:pt x="1531" y="797"/>
                    </a:lnTo>
                    <a:lnTo>
                      <a:pt x="1557" y="805"/>
                    </a:lnTo>
                    <a:lnTo>
                      <a:pt x="1585" y="810"/>
                    </a:lnTo>
                    <a:lnTo>
                      <a:pt x="1612" y="814"/>
                    </a:lnTo>
                    <a:lnTo>
                      <a:pt x="1629" y="815"/>
                    </a:lnTo>
                    <a:lnTo>
                      <a:pt x="1645" y="816"/>
                    </a:lnTo>
                    <a:lnTo>
                      <a:pt x="1661" y="816"/>
                    </a:lnTo>
                    <a:lnTo>
                      <a:pt x="1677" y="815"/>
                    </a:lnTo>
                    <a:lnTo>
                      <a:pt x="1693" y="814"/>
                    </a:lnTo>
                    <a:lnTo>
                      <a:pt x="1709" y="813"/>
                    </a:lnTo>
                    <a:lnTo>
                      <a:pt x="1725" y="811"/>
                    </a:lnTo>
                    <a:lnTo>
                      <a:pt x="1740" y="811"/>
                    </a:lnTo>
                    <a:lnTo>
                      <a:pt x="1738" y="816"/>
                    </a:lnTo>
                    <a:lnTo>
                      <a:pt x="1734" y="820"/>
                    </a:lnTo>
                    <a:lnTo>
                      <a:pt x="1730" y="822"/>
                    </a:lnTo>
                    <a:lnTo>
                      <a:pt x="1724" y="824"/>
                    </a:lnTo>
                    <a:lnTo>
                      <a:pt x="1718" y="825"/>
                    </a:lnTo>
                    <a:lnTo>
                      <a:pt x="1714" y="828"/>
                    </a:lnTo>
                    <a:lnTo>
                      <a:pt x="1708" y="830"/>
                    </a:lnTo>
                    <a:lnTo>
                      <a:pt x="1703" y="832"/>
                    </a:lnTo>
                    <a:lnTo>
                      <a:pt x="1656" y="838"/>
                    </a:lnTo>
                    <a:lnTo>
                      <a:pt x="1611" y="840"/>
                    </a:lnTo>
                    <a:lnTo>
                      <a:pt x="1569" y="839"/>
                    </a:lnTo>
                    <a:lnTo>
                      <a:pt x="1528" y="835"/>
                    </a:lnTo>
                    <a:lnTo>
                      <a:pt x="1491" y="828"/>
                    </a:lnTo>
                    <a:lnTo>
                      <a:pt x="1457" y="817"/>
                    </a:lnTo>
                    <a:lnTo>
                      <a:pt x="1425" y="806"/>
                    </a:lnTo>
                    <a:lnTo>
                      <a:pt x="1394" y="791"/>
                    </a:lnTo>
                    <a:lnTo>
                      <a:pt x="1366" y="773"/>
                    </a:lnTo>
                    <a:lnTo>
                      <a:pt x="1339" y="754"/>
                    </a:lnTo>
                    <a:lnTo>
                      <a:pt x="1315" y="733"/>
                    </a:lnTo>
                    <a:lnTo>
                      <a:pt x="1293" y="710"/>
                    </a:lnTo>
                    <a:lnTo>
                      <a:pt x="1273" y="687"/>
                    </a:lnTo>
                    <a:lnTo>
                      <a:pt x="1254" y="662"/>
                    </a:lnTo>
                    <a:lnTo>
                      <a:pt x="1237" y="635"/>
                    </a:lnTo>
                    <a:lnTo>
                      <a:pt x="1221" y="608"/>
                    </a:lnTo>
                    <a:lnTo>
                      <a:pt x="1215" y="602"/>
                    </a:lnTo>
                    <a:lnTo>
                      <a:pt x="1209" y="599"/>
                    </a:lnTo>
                    <a:lnTo>
                      <a:pt x="1201" y="599"/>
                    </a:lnTo>
                    <a:lnTo>
                      <a:pt x="1193" y="603"/>
                    </a:lnTo>
                    <a:lnTo>
                      <a:pt x="1185" y="606"/>
                    </a:lnTo>
                    <a:lnTo>
                      <a:pt x="1176" y="611"/>
                    </a:lnTo>
                    <a:lnTo>
                      <a:pt x="1168" y="614"/>
                    </a:lnTo>
                    <a:lnTo>
                      <a:pt x="1160" y="617"/>
                    </a:lnTo>
                    <a:lnTo>
                      <a:pt x="1138" y="620"/>
                    </a:lnTo>
                    <a:lnTo>
                      <a:pt x="1118" y="628"/>
                    </a:lnTo>
                    <a:lnTo>
                      <a:pt x="1099" y="639"/>
                    </a:lnTo>
                    <a:lnTo>
                      <a:pt x="1081" y="652"/>
                    </a:lnTo>
                    <a:lnTo>
                      <a:pt x="1065" y="667"/>
                    </a:lnTo>
                    <a:lnTo>
                      <a:pt x="1052" y="685"/>
                    </a:lnTo>
                    <a:lnTo>
                      <a:pt x="1039" y="702"/>
                    </a:lnTo>
                    <a:lnTo>
                      <a:pt x="1028" y="719"/>
                    </a:lnTo>
                    <a:lnTo>
                      <a:pt x="1028" y="710"/>
                    </a:lnTo>
                    <a:lnTo>
                      <a:pt x="1033" y="680"/>
                    </a:lnTo>
                    <a:lnTo>
                      <a:pt x="1042" y="646"/>
                    </a:lnTo>
                    <a:lnTo>
                      <a:pt x="1057" y="617"/>
                    </a:lnTo>
                    <a:lnTo>
                      <a:pt x="1034" y="608"/>
                    </a:lnTo>
                    <a:lnTo>
                      <a:pt x="1012" y="595"/>
                    </a:lnTo>
                    <a:lnTo>
                      <a:pt x="990" y="581"/>
                    </a:lnTo>
                    <a:lnTo>
                      <a:pt x="970" y="565"/>
                    </a:lnTo>
                    <a:lnTo>
                      <a:pt x="949" y="548"/>
                    </a:lnTo>
                    <a:lnTo>
                      <a:pt x="928" y="529"/>
                    </a:lnTo>
                    <a:lnTo>
                      <a:pt x="910" y="511"/>
                    </a:lnTo>
                    <a:lnTo>
                      <a:pt x="891" y="492"/>
                    </a:lnTo>
                    <a:lnTo>
                      <a:pt x="871" y="496"/>
                    </a:lnTo>
                    <a:lnTo>
                      <a:pt x="849" y="502"/>
                    </a:lnTo>
                    <a:lnTo>
                      <a:pt x="829" y="507"/>
                    </a:lnTo>
                    <a:lnTo>
                      <a:pt x="808" y="514"/>
                    </a:lnTo>
                    <a:lnTo>
                      <a:pt x="789" y="522"/>
                    </a:lnTo>
                    <a:lnTo>
                      <a:pt x="769" y="530"/>
                    </a:lnTo>
                    <a:lnTo>
                      <a:pt x="751" y="541"/>
                    </a:lnTo>
                    <a:lnTo>
                      <a:pt x="732" y="552"/>
                    </a:lnTo>
                    <a:lnTo>
                      <a:pt x="714" y="564"/>
                    </a:lnTo>
                    <a:lnTo>
                      <a:pt x="697" y="576"/>
                    </a:lnTo>
                    <a:lnTo>
                      <a:pt x="679" y="590"/>
                    </a:lnTo>
                    <a:lnTo>
                      <a:pt x="663" y="604"/>
                    </a:lnTo>
                    <a:lnTo>
                      <a:pt x="647" y="620"/>
                    </a:lnTo>
                    <a:lnTo>
                      <a:pt x="632" y="636"/>
                    </a:lnTo>
                    <a:lnTo>
                      <a:pt x="617" y="654"/>
                    </a:lnTo>
                    <a:lnTo>
                      <a:pt x="603" y="671"/>
                    </a:lnTo>
                    <a:lnTo>
                      <a:pt x="595" y="684"/>
                    </a:lnTo>
                    <a:lnTo>
                      <a:pt x="587" y="697"/>
                    </a:lnTo>
                    <a:lnTo>
                      <a:pt x="580" y="711"/>
                    </a:lnTo>
                    <a:lnTo>
                      <a:pt x="575" y="724"/>
                    </a:lnTo>
                    <a:lnTo>
                      <a:pt x="569" y="738"/>
                    </a:lnTo>
                    <a:lnTo>
                      <a:pt x="563" y="752"/>
                    </a:lnTo>
                    <a:lnTo>
                      <a:pt x="559" y="767"/>
                    </a:lnTo>
                    <a:lnTo>
                      <a:pt x="554" y="780"/>
                    </a:lnTo>
                    <a:lnTo>
                      <a:pt x="546" y="775"/>
                    </a:lnTo>
                    <a:lnTo>
                      <a:pt x="541" y="765"/>
                    </a:lnTo>
                    <a:lnTo>
                      <a:pt x="539" y="755"/>
                    </a:lnTo>
                    <a:lnTo>
                      <a:pt x="536" y="745"/>
                    </a:lnTo>
                    <a:lnTo>
                      <a:pt x="536" y="710"/>
                    </a:lnTo>
                    <a:lnTo>
                      <a:pt x="541" y="679"/>
                    </a:lnTo>
                    <a:lnTo>
                      <a:pt x="553" y="649"/>
                    </a:lnTo>
                    <a:lnTo>
                      <a:pt x="570" y="621"/>
                    </a:lnTo>
                    <a:lnTo>
                      <a:pt x="590" y="596"/>
                    </a:lnTo>
                    <a:lnTo>
                      <a:pt x="614" y="573"/>
                    </a:lnTo>
                    <a:lnTo>
                      <a:pt x="639" y="552"/>
                    </a:lnTo>
                    <a:lnTo>
                      <a:pt x="667" y="533"/>
                    </a:lnTo>
                    <a:lnTo>
                      <a:pt x="678" y="526"/>
                    </a:lnTo>
                    <a:lnTo>
                      <a:pt x="691" y="520"/>
                    </a:lnTo>
                    <a:lnTo>
                      <a:pt x="703" y="514"/>
                    </a:lnTo>
                    <a:lnTo>
                      <a:pt x="715" y="508"/>
                    </a:lnTo>
                    <a:lnTo>
                      <a:pt x="728" y="504"/>
                    </a:lnTo>
                    <a:lnTo>
                      <a:pt x="741" y="499"/>
                    </a:lnTo>
                    <a:lnTo>
                      <a:pt x="753" y="495"/>
                    </a:lnTo>
                    <a:lnTo>
                      <a:pt x="766" y="490"/>
                    </a:lnTo>
                    <a:lnTo>
                      <a:pt x="779" y="487"/>
                    </a:lnTo>
                    <a:lnTo>
                      <a:pt x="791" y="483"/>
                    </a:lnTo>
                    <a:lnTo>
                      <a:pt x="805" y="479"/>
                    </a:lnTo>
                    <a:lnTo>
                      <a:pt x="818" y="475"/>
                    </a:lnTo>
                    <a:lnTo>
                      <a:pt x="832" y="472"/>
                    </a:lnTo>
                    <a:lnTo>
                      <a:pt x="844" y="468"/>
                    </a:lnTo>
                    <a:lnTo>
                      <a:pt x="858" y="465"/>
                    </a:lnTo>
                    <a:lnTo>
                      <a:pt x="871" y="461"/>
                    </a:lnTo>
                    <a:lnTo>
                      <a:pt x="865" y="449"/>
                    </a:lnTo>
                    <a:lnTo>
                      <a:pt x="858" y="435"/>
                    </a:lnTo>
                    <a:lnTo>
                      <a:pt x="851" y="421"/>
                    </a:lnTo>
                    <a:lnTo>
                      <a:pt x="844" y="408"/>
                    </a:lnTo>
                    <a:lnTo>
                      <a:pt x="837" y="394"/>
                    </a:lnTo>
                    <a:lnTo>
                      <a:pt x="832" y="381"/>
                    </a:lnTo>
                    <a:lnTo>
                      <a:pt x="825" y="366"/>
                    </a:lnTo>
                    <a:lnTo>
                      <a:pt x="820" y="352"/>
                    </a:lnTo>
                    <a:lnTo>
                      <a:pt x="579" y="430"/>
                    </a:lnTo>
                    <a:lnTo>
                      <a:pt x="571" y="427"/>
                    </a:lnTo>
                    <a:lnTo>
                      <a:pt x="552" y="419"/>
                    </a:lnTo>
                    <a:lnTo>
                      <a:pt x="523" y="408"/>
                    </a:lnTo>
                    <a:lnTo>
                      <a:pt x="485" y="394"/>
                    </a:lnTo>
                    <a:lnTo>
                      <a:pt x="441" y="378"/>
                    </a:lnTo>
                    <a:lnTo>
                      <a:pt x="392" y="362"/>
                    </a:lnTo>
                    <a:lnTo>
                      <a:pt x="340" y="344"/>
                    </a:lnTo>
                    <a:lnTo>
                      <a:pt x="287" y="325"/>
                    </a:lnTo>
                    <a:lnTo>
                      <a:pt x="233" y="307"/>
                    </a:lnTo>
                    <a:lnTo>
                      <a:pt x="181" y="290"/>
                    </a:lnTo>
                    <a:lnTo>
                      <a:pt x="132" y="273"/>
                    </a:lnTo>
                    <a:lnTo>
                      <a:pt x="89" y="258"/>
                    </a:lnTo>
                    <a:lnTo>
                      <a:pt x="53" y="246"/>
                    </a:lnTo>
                    <a:lnTo>
                      <a:pt x="24" y="237"/>
                    </a:lnTo>
                    <a:lnTo>
                      <a:pt x="7" y="231"/>
                    </a:lnTo>
                    <a:lnTo>
                      <a:pt x="0" y="229"/>
                    </a:lnTo>
                    <a:lnTo>
                      <a:pt x="0" y="202"/>
                    </a:lnTo>
                    <a:lnTo>
                      <a:pt x="569" y="402"/>
                    </a:lnTo>
                    <a:lnTo>
                      <a:pt x="812" y="321"/>
                    </a:lnTo>
                    <a:lnTo>
                      <a:pt x="807" y="306"/>
                    </a:lnTo>
                    <a:lnTo>
                      <a:pt x="805" y="288"/>
                    </a:lnTo>
                    <a:lnTo>
                      <a:pt x="799" y="275"/>
                    </a:lnTo>
                    <a:lnTo>
                      <a:pt x="787" y="271"/>
                    </a:lnTo>
                    <a:lnTo>
                      <a:pt x="582" y="340"/>
                    </a:lnTo>
                    <a:lnTo>
                      <a:pt x="572" y="341"/>
                    </a:lnTo>
                    <a:lnTo>
                      <a:pt x="552" y="337"/>
                    </a:lnTo>
                    <a:lnTo>
                      <a:pt x="523" y="330"/>
                    </a:lnTo>
                    <a:lnTo>
                      <a:pt x="485" y="321"/>
                    </a:lnTo>
                    <a:lnTo>
                      <a:pt x="441" y="308"/>
                    </a:lnTo>
                    <a:lnTo>
                      <a:pt x="393" y="294"/>
                    </a:lnTo>
                    <a:lnTo>
                      <a:pt x="342" y="278"/>
                    </a:lnTo>
                    <a:lnTo>
                      <a:pt x="289" y="262"/>
                    </a:lnTo>
                    <a:lnTo>
                      <a:pt x="237" y="246"/>
                    </a:lnTo>
                    <a:lnTo>
                      <a:pt x="187" y="230"/>
                    </a:lnTo>
                    <a:lnTo>
                      <a:pt x="139" y="214"/>
                    </a:lnTo>
                    <a:lnTo>
                      <a:pt x="97" y="201"/>
                    </a:lnTo>
                    <a:lnTo>
                      <a:pt x="61" y="189"/>
                    </a:lnTo>
                    <a:lnTo>
                      <a:pt x="35" y="180"/>
                    </a:lnTo>
                    <a:lnTo>
                      <a:pt x="16" y="174"/>
                    </a:lnTo>
                    <a:lnTo>
                      <a:pt x="10" y="172"/>
                    </a:lnTo>
                    <a:lnTo>
                      <a:pt x="7" y="172"/>
                    </a:lnTo>
                    <a:lnTo>
                      <a:pt x="5" y="165"/>
                    </a:lnTo>
                    <a:lnTo>
                      <a:pt x="5" y="158"/>
                    </a:lnTo>
                    <a:lnTo>
                      <a:pt x="5" y="151"/>
                    </a:lnTo>
                    <a:lnTo>
                      <a:pt x="5" y="143"/>
                    </a:lnTo>
                    <a:lnTo>
                      <a:pt x="569" y="315"/>
                    </a:lnTo>
                    <a:lnTo>
                      <a:pt x="785" y="243"/>
                    </a:lnTo>
                    <a:lnTo>
                      <a:pt x="794" y="237"/>
                    </a:lnTo>
                    <a:lnTo>
                      <a:pt x="805" y="229"/>
                    </a:lnTo>
                    <a:lnTo>
                      <a:pt x="819" y="220"/>
                    </a:lnTo>
                    <a:lnTo>
                      <a:pt x="834" y="212"/>
                    </a:lnTo>
                    <a:lnTo>
                      <a:pt x="849" y="204"/>
                    </a:lnTo>
                    <a:lnTo>
                      <a:pt x="864" y="196"/>
                    </a:lnTo>
                    <a:lnTo>
                      <a:pt x="876" y="190"/>
                    </a:lnTo>
                    <a:lnTo>
                      <a:pt x="888" y="186"/>
                    </a:lnTo>
                    <a:lnTo>
                      <a:pt x="891" y="193"/>
                    </a:lnTo>
                    <a:lnTo>
                      <a:pt x="890" y="200"/>
                    </a:lnTo>
                    <a:lnTo>
                      <a:pt x="886" y="205"/>
                    </a:lnTo>
                    <a:lnTo>
                      <a:pt x="880" y="212"/>
                    </a:lnTo>
                    <a:lnTo>
                      <a:pt x="874" y="218"/>
                    </a:lnTo>
                    <a:lnTo>
                      <a:pt x="867" y="224"/>
                    </a:lnTo>
                    <a:lnTo>
                      <a:pt x="861" y="230"/>
                    </a:lnTo>
                    <a:lnTo>
                      <a:pt x="858" y="237"/>
                    </a:lnTo>
                    <a:lnTo>
                      <a:pt x="848" y="254"/>
                    </a:lnTo>
                    <a:lnTo>
                      <a:pt x="842" y="269"/>
                    </a:lnTo>
                    <a:lnTo>
                      <a:pt x="842" y="284"/>
                    </a:lnTo>
                    <a:lnTo>
                      <a:pt x="845" y="300"/>
                    </a:lnTo>
                    <a:lnTo>
                      <a:pt x="852" y="316"/>
                    </a:lnTo>
                    <a:lnTo>
                      <a:pt x="861" y="333"/>
                    </a:lnTo>
                    <a:lnTo>
                      <a:pt x="873" y="354"/>
                    </a:lnTo>
                    <a:lnTo>
                      <a:pt x="886" y="377"/>
                    </a:lnTo>
                    <a:lnTo>
                      <a:pt x="901" y="401"/>
                    </a:lnTo>
                    <a:lnTo>
                      <a:pt x="916" y="424"/>
                    </a:lnTo>
                    <a:lnTo>
                      <a:pt x="932" y="447"/>
                    </a:lnTo>
                    <a:lnTo>
                      <a:pt x="949" y="469"/>
                    </a:lnTo>
                    <a:lnTo>
                      <a:pt x="966" y="491"/>
                    </a:lnTo>
                    <a:lnTo>
                      <a:pt x="985" y="513"/>
                    </a:lnTo>
                    <a:lnTo>
                      <a:pt x="1005" y="533"/>
                    </a:lnTo>
                    <a:lnTo>
                      <a:pt x="1026" y="552"/>
                    </a:lnTo>
                    <a:lnTo>
                      <a:pt x="1040" y="558"/>
                    </a:lnTo>
                    <a:lnTo>
                      <a:pt x="1055" y="564"/>
                    </a:lnTo>
                    <a:lnTo>
                      <a:pt x="1069" y="568"/>
                    </a:lnTo>
                    <a:lnTo>
                      <a:pt x="1084" y="573"/>
                    </a:lnTo>
                    <a:lnTo>
                      <a:pt x="1100" y="575"/>
                    </a:lnTo>
                    <a:lnTo>
                      <a:pt x="1115" y="576"/>
                    </a:lnTo>
                    <a:lnTo>
                      <a:pt x="1131" y="575"/>
                    </a:lnTo>
                    <a:lnTo>
                      <a:pt x="1147" y="573"/>
                    </a:lnTo>
                    <a:lnTo>
                      <a:pt x="1169" y="561"/>
                    </a:lnTo>
                    <a:lnTo>
                      <a:pt x="1190" y="548"/>
                    </a:lnTo>
                    <a:lnTo>
                      <a:pt x="1209" y="533"/>
                    </a:lnTo>
                    <a:lnTo>
                      <a:pt x="1229" y="514"/>
                    </a:lnTo>
                    <a:lnTo>
                      <a:pt x="1246" y="496"/>
                    </a:lnTo>
                    <a:lnTo>
                      <a:pt x="1262" y="476"/>
                    </a:lnTo>
                    <a:lnTo>
                      <a:pt x="1276" y="454"/>
                    </a:lnTo>
                    <a:lnTo>
                      <a:pt x="1288" y="432"/>
                    </a:lnTo>
                    <a:lnTo>
                      <a:pt x="1422" y="34"/>
                    </a:lnTo>
                    <a:lnTo>
                      <a:pt x="1429" y="27"/>
                    </a:lnTo>
                    <a:lnTo>
                      <a:pt x="1437" y="19"/>
                    </a:lnTo>
                    <a:lnTo>
                      <a:pt x="1445" y="12"/>
                    </a:lnTo>
                    <a:lnTo>
                      <a:pt x="1453" y="6"/>
                    </a:lnTo>
                    <a:lnTo>
                      <a:pt x="1463" y="2"/>
                    </a:lnTo>
                    <a:lnTo>
                      <a:pt x="1473" y="0"/>
                    </a:lnTo>
                    <a:lnTo>
                      <a:pt x="1483" y="2"/>
                    </a:lnTo>
                    <a:lnTo>
                      <a:pt x="149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52" name="Freeform 134"/>
              <p:cNvSpPr>
                <a:spLocks/>
              </p:cNvSpPr>
              <p:nvPr/>
            </p:nvSpPr>
            <p:spPr bwMode="auto">
              <a:xfrm>
                <a:off x="3106" y="3227"/>
                <a:ext cx="361" cy="452"/>
              </a:xfrm>
              <a:custGeom>
                <a:avLst/>
                <a:gdLst>
                  <a:gd name="T0" fmla="*/ 43 w 722"/>
                  <a:gd name="T1" fmla="*/ 102 h 903"/>
                  <a:gd name="T2" fmla="*/ 51 w 722"/>
                  <a:gd name="T3" fmla="*/ 46 h 903"/>
                  <a:gd name="T4" fmla="*/ 60 w 722"/>
                  <a:gd name="T5" fmla="*/ 25 h 903"/>
                  <a:gd name="T6" fmla="*/ 72 w 722"/>
                  <a:gd name="T7" fmla="*/ 24 h 903"/>
                  <a:gd name="T8" fmla="*/ 72 w 722"/>
                  <a:gd name="T9" fmla="*/ 70 h 903"/>
                  <a:gd name="T10" fmla="*/ 81 w 722"/>
                  <a:gd name="T11" fmla="*/ 65 h 903"/>
                  <a:gd name="T12" fmla="*/ 85 w 722"/>
                  <a:gd name="T13" fmla="*/ 54 h 903"/>
                  <a:gd name="T14" fmla="*/ 88 w 722"/>
                  <a:gd name="T15" fmla="*/ 23 h 903"/>
                  <a:gd name="T16" fmla="*/ 85 w 722"/>
                  <a:gd name="T17" fmla="*/ 13 h 903"/>
                  <a:gd name="T18" fmla="*/ 77 w 722"/>
                  <a:gd name="T19" fmla="*/ 5 h 903"/>
                  <a:gd name="T20" fmla="*/ 62 w 722"/>
                  <a:gd name="T21" fmla="*/ 4 h 903"/>
                  <a:gd name="T22" fmla="*/ 48 w 722"/>
                  <a:gd name="T23" fmla="*/ 6 h 903"/>
                  <a:gd name="T24" fmla="*/ 36 w 722"/>
                  <a:gd name="T25" fmla="*/ 10 h 903"/>
                  <a:gd name="T26" fmla="*/ 22 w 722"/>
                  <a:gd name="T27" fmla="*/ 16 h 903"/>
                  <a:gd name="T28" fmla="*/ 12 w 722"/>
                  <a:gd name="T29" fmla="*/ 27 h 903"/>
                  <a:gd name="T30" fmla="*/ 6 w 722"/>
                  <a:gd name="T31" fmla="*/ 59 h 903"/>
                  <a:gd name="T32" fmla="*/ 7 w 722"/>
                  <a:gd name="T33" fmla="*/ 71 h 903"/>
                  <a:gd name="T34" fmla="*/ 14 w 722"/>
                  <a:gd name="T35" fmla="*/ 81 h 903"/>
                  <a:gd name="T36" fmla="*/ 22 w 722"/>
                  <a:gd name="T37" fmla="*/ 83 h 903"/>
                  <a:gd name="T38" fmla="*/ 28 w 722"/>
                  <a:gd name="T39" fmla="*/ 84 h 903"/>
                  <a:gd name="T40" fmla="*/ 35 w 722"/>
                  <a:gd name="T41" fmla="*/ 84 h 903"/>
                  <a:gd name="T42" fmla="*/ 42 w 722"/>
                  <a:gd name="T43" fmla="*/ 82 h 903"/>
                  <a:gd name="T44" fmla="*/ 42 w 722"/>
                  <a:gd name="T45" fmla="*/ 85 h 903"/>
                  <a:gd name="T46" fmla="*/ 35 w 722"/>
                  <a:gd name="T47" fmla="*/ 87 h 903"/>
                  <a:gd name="T48" fmla="*/ 28 w 722"/>
                  <a:gd name="T49" fmla="*/ 88 h 903"/>
                  <a:gd name="T50" fmla="*/ 22 w 722"/>
                  <a:gd name="T51" fmla="*/ 88 h 903"/>
                  <a:gd name="T52" fmla="*/ 15 w 722"/>
                  <a:gd name="T53" fmla="*/ 86 h 903"/>
                  <a:gd name="T54" fmla="*/ 7 w 722"/>
                  <a:gd name="T55" fmla="*/ 82 h 903"/>
                  <a:gd name="T56" fmla="*/ 1 w 722"/>
                  <a:gd name="T57" fmla="*/ 74 h 903"/>
                  <a:gd name="T58" fmla="*/ 1 w 722"/>
                  <a:gd name="T59" fmla="*/ 46 h 903"/>
                  <a:gd name="T60" fmla="*/ 7 w 722"/>
                  <a:gd name="T61" fmla="*/ 20 h 903"/>
                  <a:gd name="T62" fmla="*/ 12 w 722"/>
                  <a:gd name="T63" fmla="*/ 14 h 903"/>
                  <a:gd name="T64" fmla="*/ 18 w 722"/>
                  <a:gd name="T65" fmla="*/ 10 h 903"/>
                  <a:gd name="T66" fmla="*/ 25 w 722"/>
                  <a:gd name="T67" fmla="*/ 8 h 903"/>
                  <a:gd name="T68" fmla="*/ 35 w 722"/>
                  <a:gd name="T69" fmla="*/ 5 h 903"/>
                  <a:gd name="T70" fmla="*/ 38 w 722"/>
                  <a:gd name="T71" fmla="*/ 5 h 903"/>
                  <a:gd name="T72" fmla="*/ 47 w 722"/>
                  <a:gd name="T73" fmla="*/ 3 h 903"/>
                  <a:gd name="T74" fmla="*/ 57 w 722"/>
                  <a:gd name="T75" fmla="*/ 1 h 903"/>
                  <a:gd name="T76" fmla="*/ 67 w 722"/>
                  <a:gd name="T77" fmla="*/ 0 h 903"/>
                  <a:gd name="T78" fmla="*/ 79 w 722"/>
                  <a:gd name="T79" fmla="*/ 2 h 903"/>
                  <a:gd name="T80" fmla="*/ 88 w 722"/>
                  <a:gd name="T81" fmla="*/ 9 h 903"/>
                  <a:gd name="T82" fmla="*/ 90 w 722"/>
                  <a:gd name="T83" fmla="*/ 27 h 903"/>
                  <a:gd name="T84" fmla="*/ 90 w 722"/>
                  <a:gd name="T85" fmla="*/ 46 h 903"/>
                  <a:gd name="T86" fmla="*/ 89 w 722"/>
                  <a:gd name="T87" fmla="*/ 59 h 903"/>
                  <a:gd name="T88" fmla="*/ 82 w 722"/>
                  <a:gd name="T89" fmla="*/ 70 h 903"/>
                  <a:gd name="T90" fmla="*/ 76 w 722"/>
                  <a:gd name="T91" fmla="*/ 73 h 903"/>
                  <a:gd name="T92" fmla="*/ 70 w 722"/>
                  <a:gd name="T93" fmla="*/ 77 h 903"/>
                  <a:gd name="T94" fmla="*/ 73 w 722"/>
                  <a:gd name="T95" fmla="*/ 27 h 903"/>
                  <a:gd name="T96" fmla="*/ 62 w 722"/>
                  <a:gd name="T97" fmla="*/ 29 h 903"/>
                  <a:gd name="T98" fmla="*/ 45 w 722"/>
                  <a:gd name="T99" fmla="*/ 113 h 90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22"/>
                  <a:gd name="T151" fmla="*/ 0 h 903"/>
                  <a:gd name="T152" fmla="*/ 722 w 722"/>
                  <a:gd name="T153" fmla="*/ 903 h 90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22" h="903">
                    <a:moveTo>
                      <a:pt x="356" y="903"/>
                    </a:moveTo>
                    <a:lnTo>
                      <a:pt x="328" y="903"/>
                    </a:lnTo>
                    <a:lnTo>
                      <a:pt x="332" y="878"/>
                    </a:lnTo>
                    <a:lnTo>
                      <a:pt x="341" y="809"/>
                    </a:lnTo>
                    <a:lnTo>
                      <a:pt x="354" y="710"/>
                    </a:lnTo>
                    <a:lnTo>
                      <a:pt x="371" y="593"/>
                    </a:lnTo>
                    <a:lnTo>
                      <a:pt x="389" y="474"/>
                    </a:lnTo>
                    <a:lnTo>
                      <a:pt x="409" y="362"/>
                    </a:lnTo>
                    <a:lnTo>
                      <a:pt x="428" y="272"/>
                    </a:lnTo>
                    <a:lnTo>
                      <a:pt x="446" y="215"/>
                    </a:lnTo>
                    <a:lnTo>
                      <a:pt x="464" y="207"/>
                    </a:lnTo>
                    <a:lnTo>
                      <a:pt x="485" y="199"/>
                    </a:lnTo>
                    <a:lnTo>
                      <a:pt x="507" y="194"/>
                    </a:lnTo>
                    <a:lnTo>
                      <a:pt x="529" y="189"/>
                    </a:lnTo>
                    <a:lnTo>
                      <a:pt x="551" y="188"/>
                    </a:lnTo>
                    <a:lnTo>
                      <a:pt x="574" y="189"/>
                    </a:lnTo>
                    <a:lnTo>
                      <a:pt x="594" y="194"/>
                    </a:lnTo>
                    <a:lnTo>
                      <a:pt x="615" y="203"/>
                    </a:lnTo>
                    <a:lnTo>
                      <a:pt x="559" y="561"/>
                    </a:lnTo>
                    <a:lnTo>
                      <a:pt x="575" y="555"/>
                    </a:lnTo>
                    <a:lnTo>
                      <a:pt x="592" y="547"/>
                    </a:lnTo>
                    <a:lnTo>
                      <a:pt x="609" y="538"/>
                    </a:lnTo>
                    <a:lnTo>
                      <a:pt x="628" y="527"/>
                    </a:lnTo>
                    <a:lnTo>
                      <a:pt x="644" y="513"/>
                    </a:lnTo>
                    <a:lnTo>
                      <a:pt x="658" y="499"/>
                    </a:lnTo>
                    <a:lnTo>
                      <a:pt x="669" y="483"/>
                    </a:lnTo>
                    <a:lnTo>
                      <a:pt x="676" y="467"/>
                    </a:lnTo>
                    <a:lnTo>
                      <a:pt x="679" y="431"/>
                    </a:lnTo>
                    <a:lnTo>
                      <a:pt x="688" y="348"/>
                    </a:lnTo>
                    <a:lnTo>
                      <a:pt x="696" y="258"/>
                    </a:lnTo>
                    <a:lnTo>
                      <a:pt x="699" y="197"/>
                    </a:lnTo>
                    <a:lnTo>
                      <a:pt x="698" y="180"/>
                    </a:lnTo>
                    <a:lnTo>
                      <a:pt x="696" y="160"/>
                    </a:lnTo>
                    <a:lnTo>
                      <a:pt x="691" y="139"/>
                    </a:lnTo>
                    <a:lnTo>
                      <a:pt x="685" y="119"/>
                    </a:lnTo>
                    <a:lnTo>
                      <a:pt x="677" y="98"/>
                    </a:lnTo>
                    <a:lnTo>
                      <a:pt x="667" y="77"/>
                    </a:lnTo>
                    <a:lnTo>
                      <a:pt x="653" y="60"/>
                    </a:lnTo>
                    <a:lnTo>
                      <a:pt x="637" y="44"/>
                    </a:lnTo>
                    <a:lnTo>
                      <a:pt x="609" y="38"/>
                    </a:lnTo>
                    <a:lnTo>
                      <a:pt x="580" y="33"/>
                    </a:lnTo>
                    <a:lnTo>
                      <a:pt x="553" y="31"/>
                    </a:lnTo>
                    <a:lnTo>
                      <a:pt x="525" y="30"/>
                    </a:lnTo>
                    <a:lnTo>
                      <a:pt x="498" y="30"/>
                    </a:lnTo>
                    <a:lnTo>
                      <a:pt x="470" y="31"/>
                    </a:lnTo>
                    <a:lnTo>
                      <a:pt x="441" y="35"/>
                    </a:lnTo>
                    <a:lnTo>
                      <a:pt x="415" y="38"/>
                    </a:lnTo>
                    <a:lnTo>
                      <a:pt x="387" y="44"/>
                    </a:lnTo>
                    <a:lnTo>
                      <a:pt x="360" y="50"/>
                    </a:lnTo>
                    <a:lnTo>
                      <a:pt x="333" y="58"/>
                    </a:lnTo>
                    <a:lnTo>
                      <a:pt x="307" y="66"/>
                    </a:lnTo>
                    <a:lnTo>
                      <a:pt x="281" y="75"/>
                    </a:lnTo>
                    <a:lnTo>
                      <a:pt x="256" y="84"/>
                    </a:lnTo>
                    <a:lnTo>
                      <a:pt x="230" y="94"/>
                    </a:lnTo>
                    <a:lnTo>
                      <a:pt x="206" y="106"/>
                    </a:lnTo>
                    <a:lnTo>
                      <a:pt x="170" y="126"/>
                    </a:lnTo>
                    <a:lnTo>
                      <a:pt x="143" y="146"/>
                    </a:lnTo>
                    <a:lnTo>
                      <a:pt x="123" y="167"/>
                    </a:lnTo>
                    <a:lnTo>
                      <a:pt x="109" y="189"/>
                    </a:lnTo>
                    <a:lnTo>
                      <a:pt x="99" y="211"/>
                    </a:lnTo>
                    <a:lnTo>
                      <a:pt x="91" y="235"/>
                    </a:lnTo>
                    <a:lnTo>
                      <a:pt x="83" y="259"/>
                    </a:lnTo>
                    <a:lnTo>
                      <a:pt x="73" y="285"/>
                    </a:lnTo>
                    <a:lnTo>
                      <a:pt x="45" y="465"/>
                    </a:lnTo>
                    <a:lnTo>
                      <a:pt x="46" y="491"/>
                    </a:lnTo>
                    <a:lnTo>
                      <a:pt x="48" y="516"/>
                    </a:lnTo>
                    <a:lnTo>
                      <a:pt x="52" y="541"/>
                    </a:lnTo>
                    <a:lnTo>
                      <a:pt x="56" y="566"/>
                    </a:lnTo>
                    <a:lnTo>
                      <a:pt x="64" y="588"/>
                    </a:lnTo>
                    <a:lnTo>
                      <a:pt x="76" y="608"/>
                    </a:lnTo>
                    <a:lnTo>
                      <a:pt x="91" y="627"/>
                    </a:lnTo>
                    <a:lnTo>
                      <a:pt x="111" y="641"/>
                    </a:lnTo>
                    <a:lnTo>
                      <a:pt x="128" y="647"/>
                    </a:lnTo>
                    <a:lnTo>
                      <a:pt x="144" y="653"/>
                    </a:lnTo>
                    <a:lnTo>
                      <a:pt x="160" y="658"/>
                    </a:lnTo>
                    <a:lnTo>
                      <a:pt x="174" y="661"/>
                    </a:lnTo>
                    <a:lnTo>
                      <a:pt x="188" y="665"/>
                    </a:lnTo>
                    <a:lnTo>
                      <a:pt x="202" y="667"/>
                    </a:lnTo>
                    <a:lnTo>
                      <a:pt x="214" y="668"/>
                    </a:lnTo>
                    <a:lnTo>
                      <a:pt x="227" y="668"/>
                    </a:lnTo>
                    <a:lnTo>
                      <a:pt x="238" y="668"/>
                    </a:lnTo>
                    <a:lnTo>
                      <a:pt x="251" y="668"/>
                    </a:lnTo>
                    <a:lnTo>
                      <a:pt x="263" y="667"/>
                    </a:lnTo>
                    <a:lnTo>
                      <a:pt x="275" y="665"/>
                    </a:lnTo>
                    <a:lnTo>
                      <a:pt x="288" y="662"/>
                    </a:lnTo>
                    <a:lnTo>
                      <a:pt x="301" y="659"/>
                    </a:lnTo>
                    <a:lnTo>
                      <a:pt x="314" y="656"/>
                    </a:lnTo>
                    <a:lnTo>
                      <a:pt x="329" y="652"/>
                    </a:lnTo>
                    <a:lnTo>
                      <a:pt x="333" y="657"/>
                    </a:lnTo>
                    <a:lnTo>
                      <a:pt x="333" y="664"/>
                    </a:lnTo>
                    <a:lnTo>
                      <a:pt x="331" y="672"/>
                    </a:lnTo>
                    <a:lnTo>
                      <a:pt x="329" y="677"/>
                    </a:lnTo>
                    <a:lnTo>
                      <a:pt x="316" y="682"/>
                    </a:lnTo>
                    <a:lnTo>
                      <a:pt x="302" y="686"/>
                    </a:lnTo>
                    <a:lnTo>
                      <a:pt x="289" y="690"/>
                    </a:lnTo>
                    <a:lnTo>
                      <a:pt x="276" y="692"/>
                    </a:lnTo>
                    <a:lnTo>
                      <a:pt x="264" y="695"/>
                    </a:lnTo>
                    <a:lnTo>
                      <a:pt x="251" y="697"/>
                    </a:lnTo>
                    <a:lnTo>
                      <a:pt x="238" y="699"/>
                    </a:lnTo>
                    <a:lnTo>
                      <a:pt x="226" y="699"/>
                    </a:lnTo>
                    <a:lnTo>
                      <a:pt x="213" y="700"/>
                    </a:lnTo>
                    <a:lnTo>
                      <a:pt x="202" y="700"/>
                    </a:lnTo>
                    <a:lnTo>
                      <a:pt x="189" y="699"/>
                    </a:lnTo>
                    <a:lnTo>
                      <a:pt x="176" y="698"/>
                    </a:lnTo>
                    <a:lnTo>
                      <a:pt x="164" y="696"/>
                    </a:lnTo>
                    <a:lnTo>
                      <a:pt x="150" y="694"/>
                    </a:lnTo>
                    <a:lnTo>
                      <a:pt x="137" y="690"/>
                    </a:lnTo>
                    <a:lnTo>
                      <a:pt x="123" y="687"/>
                    </a:lnTo>
                    <a:lnTo>
                      <a:pt x="106" y="680"/>
                    </a:lnTo>
                    <a:lnTo>
                      <a:pt x="88" y="672"/>
                    </a:lnTo>
                    <a:lnTo>
                      <a:pt x="71" y="661"/>
                    </a:lnTo>
                    <a:lnTo>
                      <a:pt x="55" y="650"/>
                    </a:lnTo>
                    <a:lnTo>
                      <a:pt x="40" y="636"/>
                    </a:lnTo>
                    <a:lnTo>
                      <a:pt x="28" y="621"/>
                    </a:lnTo>
                    <a:lnTo>
                      <a:pt x="18" y="605"/>
                    </a:lnTo>
                    <a:lnTo>
                      <a:pt x="10" y="586"/>
                    </a:lnTo>
                    <a:lnTo>
                      <a:pt x="2" y="531"/>
                    </a:lnTo>
                    <a:lnTo>
                      <a:pt x="0" y="476"/>
                    </a:lnTo>
                    <a:lnTo>
                      <a:pt x="1" y="421"/>
                    </a:lnTo>
                    <a:lnTo>
                      <a:pt x="7" y="365"/>
                    </a:lnTo>
                    <a:lnTo>
                      <a:pt x="16" y="311"/>
                    </a:lnTo>
                    <a:lnTo>
                      <a:pt x="29" y="258"/>
                    </a:lnTo>
                    <a:lnTo>
                      <a:pt x="44" y="206"/>
                    </a:lnTo>
                    <a:lnTo>
                      <a:pt x="62" y="157"/>
                    </a:lnTo>
                    <a:lnTo>
                      <a:pt x="71" y="142"/>
                    </a:lnTo>
                    <a:lnTo>
                      <a:pt x="81" y="129"/>
                    </a:lnTo>
                    <a:lnTo>
                      <a:pt x="90" y="118"/>
                    </a:lnTo>
                    <a:lnTo>
                      <a:pt x="99" y="107"/>
                    </a:lnTo>
                    <a:lnTo>
                      <a:pt x="109" y="99"/>
                    </a:lnTo>
                    <a:lnTo>
                      <a:pt x="120" y="91"/>
                    </a:lnTo>
                    <a:lnTo>
                      <a:pt x="131" y="84"/>
                    </a:lnTo>
                    <a:lnTo>
                      <a:pt x="143" y="78"/>
                    </a:lnTo>
                    <a:lnTo>
                      <a:pt x="155" y="73"/>
                    </a:lnTo>
                    <a:lnTo>
                      <a:pt x="169" y="68"/>
                    </a:lnTo>
                    <a:lnTo>
                      <a:pt x="183" y="63"/>
                    </a:lnTo>
                    <a:lnTo>
                      <a:pt x="199" y="59"/>
                    </a:lnTo>
                    <a:lnTo>
                      <a:pt x="215" y="54"/>
                    </a:lnTo>
                    <a:lnTo>
                      <a:pt x="233" y="50"/>
                    </a:lnTo>
                    <a:lnTo>
                      <a:pt x="252" y="45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1" y="38"/>
                    </a:lnTo>
                    <a:lnTo>
                      <a:pt x="290" y="36"/>
                    </a:lnTo>
                    <a:lnTo>
                      <a:pt x="303" y="33"/>
                    </a:lnTo>
                    <a:lnTo>
                      <a:pt x="319" y="30"/>
                    </a:lnTo>
                    <a:lnTo>
                      <a:pt x="336" y="26"/>
                    </a:lnTo>
                    <a:lnTo>
                      <a:pt x="355" y="23"/>
                    </a:lnTo>
                    <a:lnTo>
                      <a:pt x="375" y="20"/>
                    </a:lnTo>
                    <a:lnTo>
                      <a:pt x="397" y="16"/>
                    </a:lnTo>
                    <a:lnTo>
                      <a:pt x="418" y="13"/>
                    </a:lnTo>
                    <a:lnTo>
                      <a:pt x="440" y="9"/>
                    </a:lnTo>
                    <a:lnTo>
                      <a:pt x="461" y="6"/>
                    </a:lnTo>
                    <a:lnTo>
                      <a:pt x="481" y="3"/>
                    </a:lnTo>
                    <a:lnTo>
                      <a:pt x="500" y="1"/>
                    </a:lnTo>
                    <a:lnTo>
                      <a:pt x="516" y="0"/>
                    </a:lnTo>
                    <a:lnTo>
                      <a:pt x="531" y="0"/>
                    </a:lnTo>
                    <a:lnTo>
                      <a:pt x="556" y="0"/>
                    </a:lnTo>
                    <a:lnTo>
                      <a:pt x="582" y="2"/>
                    </a:lnTo>
                    <a:lnTo>
                      <a:pt x="606" y="7"/>
                    </a:lnTo>
                    <a:lnTo>
                      <a:pt x="629" y="13"/>
                    </a:lnTo>
                    <a:lnTo>
                      <a:pt x="650" y="22"/>
                    </a:lnTo>
                    <a:lnTo>
                      <a:pt x="668" y="33"/>
                    </a:lnTo>
                    <a:lnTo>
                      <a:pt x="685" y="50"/>
                    </a:lnTo>
                    <a:lnTo>
                      <a:pt x="699" y="69"/>
                    </a:lnTo>
                    <a:lnTo>
                      <a:pt x="711" y="98"/>
                    </a:lnTo>
                    <a:lnTo>
                      <a:pt x="718" y="131"/>
                    </a:lnTo>
                    <a:lnTo>
                      <a:pt x="721" y="169"/>
                    </a:lnTo>
                    <a:lnTo>
                      <a:pt x="722" y="209"/>
                    </a:lnTo>
                    <a:lnTo>
                      <a:pt x="722" y="249"/>
                    </a:lnTo>
                    <a:lnTo>
                      <a:pt x="720" y="289"/>
                    </a:lnTo>
                    <a:lnTo>
                      <a:pt x="719" y="327"/>
                    </a:lnTo>
                    <a:lnTo>
                      <a:pt x="719" y="362"/>
                    </a:lnTo>
                    <a:lnTo>
                      <a:pt x="716" y="391"/>
                    </a:lnTo>
                    <a:lnTo>
                      <a:pt x="715" y="417"/>
                    </a:lnTo>
                    <a:lnTo>
                      <a:pt x="713" y="445"/>
                    </a:lnTo>
                    <a:lnTo>
                      <a:pt x="708" y="470"/>
                    </a:lnTo>
                    <a:lnTo>
                      <a:pt x="700" y="494"/>
                    </a:lnTo>
                    <a:lnTo>
                      <a:pt x="689" y="516"/>
                    </a:lnTo>
                    <a:lnTo>
                      <a:pt x="673" y="537"/>
                    </a:lnTo>
                    <a:lnTo>
                      <a:pt x="650" y="555"/>
                    </a:lnTo>
                    <a:lnTo>
                      <a:pt x="638" y="562"/>
                    </a:lnTo>
                    <a:lnTo>
                      <a:pt x="625" y="570"/>
                    </a:lnTo>
                    <a:lnTo>
                      <a:pt x="614" y="577"/>
                    </a:lnTo>
                    <a:lnTo>
                      <a:pt x="602" y="584"/>
                    </a:lnTo>
                    <a:lnTo>
                      <a:pt x="590" y="592"/>
                    </a:lnTo>
                    <a:lnTo>
                      <a:pt x="578" y="598"/>
                    </a:lnTo>
                    <a:lnTo>
                      <a:pt x="565" y="604"/>
                    </a:lnTo>
                    <a:lnTo>
                      <a:pt x="553" y="609"/>
                    </a:lnTo>
                    <a:lnTo>
                      <a:pt x="503" y="903"/>
                    </a:lnTo>
                    <a:lnTo>
                      <a:pt x="478" y="903"/>
                    </a:lnTo>
                    <a:lnTo>
                      <a:pt x="589" y="215"/>
                    </a:lnTo>
                    <a:lnTo>
                      <a:pt x="577" y="213"/>
                    </a:lnTo>
                    <a:lnTo>
                      <a:pt x="561" y="213"/>
                    </a:lnTo>
                    <a:lnTo>
                      <a:pt x="542" y="215"/>
                    </a:lnTo>
                    <a:lnTo>
                      <a:pt x="522" y="219"/>
                    </a:lnTo>
                    <a:lnTo>
                      <a:pt x="500" y="225"/>
                    </a:lnTo>
                    <a:lnTo>
                      <a:pt x="481" y="230"/>
                    </a:lnTo>
                    <a:lnTo>
                      <a:pt x="465" y="235"/>
                    </a:lnTo>
                    <a:lnTo>
                      <a:pt x="454" y="241"/>
                    </a:lnTo>
                    <a:lnTo>
                      <a:pt x="356" y="9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53" name="Freeform 135"/>
              <p:cNvSpPr>
                <a:spLocks/>
              </p:cNvSpPr>
              <p:nvPr/>
            </p:nvSpPr>
            <p:spPr bwMode="auto">
              <a:xfrm>
                <a:off x="3162" y="3260"/>
                <a:ext cx="214" cy="263"/>
              </a:xfrm>
              <a:custGeom>
                <a:avLst/>
                <a:gdLst>
                  <a:gd name="T0" fmla="*/ 51 w 428"/>
                  <a:gd name="T1" fmla="*/ 1 h 526"/>
                  <a:gd name="T2" fmla="*/ 46 w 428"/>
                  <a:gd name="T3" fmla="*/ 2 h 526"/>
                  <a:gd name="T4" fmla="*/ 42 w 428"/>
                  <a:gd name="T5" fmla="*/ 3 h 526"/>
                  <a:gd name="T6" fmla="*/ 37 w 428"/>
                  <a:gd name="T7" fmla="*/ 5 h 526"/>
                  <a:gd name="T8" fmla="*/ 33 w 428"/>
                  <a:gd name="T9" fmla="*/ 6 h 526"/>
                  <a:gd name="T10" fmla="*/ 28 w 428"/>
                  <a:gd name="T11" fmla="*/ 8 h 526"/>
                  <a:gd name="T12" fmla="*/ 24 w 428"/>
                  <a:gd name="T13" fmla="*/ 9 h 526"/>
                  <a:gd name="T14" fmla="*/ 20 w 428"/>
                  <a:gd name="T15" fmla="*/ 11 h 526"/>
                  <a:gd name="T16" fmla="*/ 14 w 428"/>
                  <a:gd name="T17" fmla="*/ 14 h 526"/>
                  <a:gd name="T18" fmla="*/ 10 w 428"/>
                  <a:gd name="T19" fmla="*/ 21 h 526"/>
                  <a:gd name="T20" fmla="*/ 7 w 428"/>
                  <a:gd name="T21" fmla="*/ 28 h 526"/>
                  <a:gd name="T22" fmla="*/ 6 w 428"/>
                  <a:gd name="T23" fmla="*/ 36 h 526"/>
                  <a:gd name="T24" fmla="*/ 5 w 428"/>
                  <a:gd name="T25" fmla="*/ 66 h 526"/>
                  <a:gd name="T26" fmla="*/ 3 w 428"/>
                  <a:gd name="T27" fmla="*/ 66 h 526"/>
                  <a:gd name="T28" fmla="*/ 2 w 428"/>
                  <a:gd name="T29" fmla="*/ 66 h 526"/>
                  <a:gd name="T30" fmla="*/ 1 w 428"/>
                  <a:gd name="T31" fmla="*/ 65 h 526"/>
                  <a:gd name="T32" fmla="*/ 1 w 428"/>
                  <a:gd name="T33" fmla="*/ 65 h 526"/>
                  <a:gd name="T34" fmla="*/ 0 w 428"/>
                  <a:gd name="T35" fmla="*/ 51 h 526"/>
                  <a:gd name="T36" fmla="*/ 1 w 428"/>
                  <a:gd name="T37" fmla="*/ 38 h 526"/>
                  <a:gd name="T38" fmla="*/ 3 w 428"/>
                  <a:gd name="T39" fmla="*/ 25 h 526"/>
                  <a:gd name="T40" fmla="*/ 10 w 428"/>
                  <a:gd name="T41" fmla="*/ 14 h 526"/>
                  <a:gd name="T42" fmla="*/ 13 w 428"/>
                  <a:gd name="T43" fmla="*/ 11 h 526"/>
                  <a:gd name="T44" fmla="*/ 18 w 428"/>
                  <a:gd name="T45" fmla="*/ 9 h 526"/>
                  <a:gd name="T46" fmla="*/ 23 w 428"/>
                  <a:gd name="T47" fmla="*/ 7 h 526"/>
                  <a:gd name="T48" fmla="*/ 27 w 428"/>
                  <a:gd name="T49" fmla="*/ 6 h 526"/>
                  <a:gd name="T50" fmla="*/ 31 w 428"/>
                  <a:gd name="T51" fmla="*/ 4 h 526"/>
                  <a:gd name="T52" fmla="*/ 37 w 428"/>
                  <a:gd name="T53" fmla="*/ 3 h 526"/>
                  <a:gd name="T54" fmla="*/ 42 w 428"/>
                  <a:gd name="T55" fmla="*/ 2 h 526"/>
                  <a:gd name="T56" fmla="*/ 46 w 428"/>
                  <a:gd name="T57" fmla="*/ 1 h 526"/>
                  <a:gd name="T58" fmla="*/ 48 w 428"/>
                  <a:gd name="T59" fmla="*/ 1 h 526"/>
                  <a:gd name="T60" fmla="*/ 50 w 428"/>
                  <a:gd name="T61" fmla="*/ 1 h 526"/>
                  <a:gd name="T62" fmla="*/ 52 w 428"/>
                  <a:gd name="T63" fmla="*/ 1 h 526"/>
                  <a:gd name="T64" fmla="*/ 54 w 428"/>
                  <a:gd name="T65" fmla="*/ 0 h 52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8"/>
                  <a:gd name="T100" fmla="*/ 0 h 526"/>
                  <a:gd name="T101" fmla="*/ 428 w 428"/>
                  <a:gd name="T102" fmla="*/ 526 h 52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8" h="526">
                    <a:moveTo>
                      <a:pt x="428" y="0"/>
                    </a:moveTo>
                    <a:lnTo>
                      <a:pt x="407" y="5"/>
                    </a:lnTo>
                    <a:lnTo>
                      <a:pt x="388" y="11"/>
                    </a:lnTo>
                    <a:lnTo>
                      <a:pt x="368" y="17"/>
                    </a:lnTo>
                    <a:lnTo>
                      <a:pt x="349" y="23"/>
                    </a:lnTo>
                    <a:lnTo>
                      <a:pt x="330" y="28"/>
                    </a:lnTo>
                    <a:lnTo>
                      <a:pt x="312" y="34"/>
                    </a:lnTo>
                    <a:lnTo>
                      <a:pt x="295" y="41"/>
                    </a:lnTo>
                    <a:lnTo>
                      <a:pt x="276" y="47"/>
                    </a:lnTo>
                    <a:lnTo>
                      <a:pt x="259" y="53"/>
                    </a:lnTo>
                    <a:lnTo>
                      <a:pt x="242" y="60"/>
                    </a:lnTo>
                    <a:lnTo>
                      <a:pt x="225" y="65"/>
                    </a:lnTo>
                    <a:lnTo>
                      <a:pt x="208" y="71"/>
                    </a:lnTo>
                    <a:lnTo>
                      <a:pt x="191" y="78"/>
                    </a:lnTo>
                    <a:lnTo>
                      <a:pt x="175" y="84"/>
                    </a:lnTo>
                    <a:lnTo>
                      <a:pt x="157" y="91"/>
                    </a:lnTo>
                    <a:lnTo>
                      <a:pt x="141" y="96"/>
                    </a:lnTo>
                    <a:lnTo>
                      <a:pt x="115" y="116"/>
                    </a:lnTo>
                    <a:lnTo>
                      <a:pt x="94" y="140"/>
                    </a:lnTo>
                    <a:lnTo>
                      <a:pt x="78" y="167"/>
                    </a:lnTo>
                    <a:lnTo>
                      <a:pt x="66" y="197"/>
                    </a:lnTo>
                    <a:lnTo>
                      <a:pt x="57" y="228"/>
                    </a:lnTo>
                    <a:lnTo>
                      <a:pt x="50" y="260"/>
                    </a:lnTo>
                    <a:lnTo>
                      <a:pt x="45" y="292"/>
                    </a:lnTo>
                    <a:lnTo>
                      <a:pt x="39" y="323"/>
                    </a:lnTo>
                    <a:lnTo>
                      <a:pt x="35" y="525"/>
                    </a:lnTo>
                    <a:lnTo>
                      <a:pt x="32" y="526"/>
                    </a:lnTo>
                    <a:lnTo>
                      <a:pt x="27" y="526"/>
                    </a:lnTo>
                    <a:lnTo>
                      <a:pt x="22" y="525"/>
                    </a:lnTo>
                    <a:lnTo>
                      <a:pt x="16" y="524"/>
                    </a:lnTo>
                    <a:lnTo>
                      <a:pt x="10" y="522"/>
                    </a:lnTo>
                    <a:lnTo>
                      <a:pt x="5" y="520"/>
                    </a:lnTo>
                    <a:lnTo>
                      <a:pt x="2" y="518"/>
                    </a:lnTo>
                    <a:lnTo>
                      <a:pt x="1" y="518"/>
                    </a:lnTo>
                    <a:lnTo>
                      <a:pt x="0" y="465"/>
                    </a:lnTo>
                    <a:lnTo>
                      <a:pt x="0" y="412"/>
                    </a:lnTo>
                    <a:lnTo>
                      <a:pt x="2" y="358"/>
                    </a:lnTo>
                    <a:lnTo>
                      <a:pt x="7" y="306"/>
                    </a:lnTo>
                    <a:lnTo>
                      <a:pt x="16" y="254"/>
                    </a:lnTo>
                    <a:lnTo>
                      <a:pt x="30" y="205"/>
                    </a:lnTo>
                    <a:lnTo>
                      <a:pt x="49" y="159"/>
                    </a:lnTo>
                    <a:lnTo>
                      <a:pt x="76" y="115"/>
                    </a:lnTo>
                    <a:lnTo>
                      <a:pt x="92" y="105"/>
                    </a:lnTo>
                    <a:lnTo>
                      <a:pt x="109" y="94"/>
                    </a:lnTo>
                    <a:lnTo>
                      <a:pt x="126" y="85"/>
                    </a:lnTo>
                    <a:lnTo>
                      <a:pt x="144" y="77"/>
                    </a:lnTo>
                    <a:lnTo>
                      <a:pt x="161" y="69"/>
                    </a:lnTo>
                    <a:lnTo>
                      <a:pt x="179" y="61"/>
                    </a:lnTo>
                    <a:lnTo>
                      <a:pt x="198" y="54"/>
                    </a:lnTo>
                    <a:lnTo>
                      <a:pt x="216" y="48"/>
                    </a:lnTo>
                    <a:lnTo>
                      <a:pt x="235" y="41"/>
                    </a:lnTo>
                    <a:lnTo>
                      <a:pt x="253" y="37"/>
                    </a:lnTo>
                    <a:lnTo>
                      <a:pt x="272" y="31"/>
                    </a:lnTo>
                    <a:lnTo>
                      <a:pt x="291" y="25"/>
                    </a:lnTo>
                    <a:lnTo>
                      <a:pt x="310" y="20"/>
                    </a:lnTo>
                    <a:lnTo>
                      <a:pt x="329" y="16"/>
                    </a:lnTo>
                    <a:lnTo>
                      <a:pt x="348" y="11"/>
                    </a:lnTo>
                    <a:lnTo>
                      <a:pt x="367" y="7"/>
                    </a:lnTo>
                    <a:lnTo>
                      <a:pt x="375" y="5"/>
                    </a:lnTo>
                    <a:lnTo>
                      <a:pt x="382" y="4"/>
                    </a:lnTo>
                    <a:lnTo>
                      <a:pt x="390" y="3"/>
                    </a:lnTo>
                    <a:lnTo>
                      <a:pt x="398" y="3"/>
                    </a:lnTo>
                    <a:lnTo>
                      <a:pt x="405" y="2"/>
                    </a:lnTo>
                    <a:lnTo>
                      <a:pt x="413" y="1"/>
                    </a:lnTo>
                    <a:lnTo>
                      <a:pt x="420" y="1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54" name="Freeform 136"/>
              <p:cNvSpPr>
                <a:spLocks/>
              </p:cNvSpPr>
              <p:nvPr/>
            </p:nvSpPr>
            <p:spPr bwMode="auto">
              <a:xfrm>
                <a:off x="3293" y="3347"/>
                <a:ext cx="64" cy="331"/>
              </a:xfrm>
              <a:custGeom>
                <a:avLst/>
                <a:gdLst>
                  <a:gd name="T0" fmla="*/ 0 w 128"/>
                  <a:gd name="T1" fmla="*/ 83 h 661"/>
                  <a:gd name="T2" fmla="*/ 9 w 128"/>
                  <a:gd name="T3" fmla="*/ 27 h 661"/>
                  <a:gd name="T4" fmla="*/ 14 w 128"/>
                  <a:gd name="T5" fmla="*/ 1 h 661"/>
                  <a:gd name="T6" fmla="*/ 14 w 128"/>
                  <a:gd name="T7" fmla="*/ 1 h 661"/>
                  <a:gd name="T8" fmla="*/ 14 w 128"/>
                  <a:gd name="T9" fmla="*/ 0 h 661"/>
                  <a:gd name="T10" fmla="*/ 15 w 128"/>
                  <a:gd name="T11" fmla="*/ 0 h 661"/>
                  <a:gd name="T12" fmla="*/ 16 w 128"/>
                  <a:gd name="T13" fmla="*/ 0 h 661"/>
                  <a:gd name="T14" fmla="*/ 11 w 128"/>
                  <a:gd name="T15" fmla="*/ 28 h 661"/>
                  <a:gd name="T16" fmla="*/ 2 w 128"/>
                  <a:gd name="T17" fmla="*/ 83 h 661"/>
                  <a:gd name="T18" fmla="*/ 0 w 128"/>
                  <a:gd name="T19" fmla="*/ 83 h 6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661"/>
                  <a:gd name="T32" fmla="*/ 128 w 128"/>
                  <a:gd name="T33" fmla="*/ 661 h 6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661">
                    <a:moveTo>
                      <a:pt x="0" y="661"/>
                    </a:moveTo>
                    <a:lnTo>
                      <a:pt x="74" y="215"/>
                    </a:lnTo>
                    <a:lnTo>
                      <a:pt x="113" y="6"/>
                    </a:lnTo>
                    <a:lnTo>
                      <a:pt x="114" y="1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92" y="222"/>
                    </a:lnTo>
                    <a:lnTo>
                      <a:pt x="20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55" name="Freeform 137"/>
              <p:cNvSpPr>
                <a:spLocks/>
              </p:cNvSpPr>
              <p:nvPr/>
            </p:nvSpPr>
            <p:spPr bwMode="auto">
              <a:xfrm>
                <a:off x="2649" y="2775"/>
                <a:ext cx="44" cy="198"/>
              </a:xfrm>
              <a:custGeom>
                <a:avLst/>
                <a:gdLst>
                  <a:gd name="T0" fmla="*/ 11 w 88"/>
                  <a:gd name="T1" fmla="*/ 50 h 395"/>
                  <a:gd name="T2" fmla="*/ 10 w 88"/>
                  <a:gd name="T3" fmla="*/ 0 h 395"/>
                  <a:gd name="T4" fmla="*/ 0 w 88"/>
                  <a:gd name="T5" fmla="*/ 1 h 395"/>
                  <a:gd name="T6" fmla="*/ 1 w 88"/>
                  <a:gd name="T7" fmla="*/ 50 h 395"/>
                  <a:gd name="T8" fmla="*/ 11 w 88"/>
                  <a:gd name="T9" fmla="*/ 50 h 3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395"/>
                  <a:gd name="T17" fmla="*/ 88 w 88"/>
                  <a:gd name="T18" fmla="*/ 395 h 3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395">
                    <a:moveTo>
                      <a:pt x="88" y="394"/>
                    </a:moveTo>
                    <a:lnTo>
                      <a:pt x="79" y="0"/>
                    </a:lnTo>
                    <a:lnTo>
                      <a:pt x="0" y="1"/>
                    </a:lnTo>
                    <a:lnTo>
                      <a:pt x="9" y="395"/>
                    </a:lnTo>
                    <a:lnTo>
                      <a:pt x="88" y="394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56" name="Freeform 138"/>
              <p:cNvSpPr>
                <a:spLocks/>
              </p:cNvSpPr>
              <p:nvPr/>
            </p:nvSpPr>
            <p:spPr bwMode="auto">
              <a:xfrm>
                <a:off x="2705" y="2698"/>
                <a:ext cx="45" cy="273"/>
              </a:xfrm>
              <a:custGeom>
                <a:avLst/>
                <a:gdLst>
                  <a:gd name="T0" fmla="*/ 11 w 90"/>
                  <a:gd name="T1" fmla="*/ 68 h 545"/>
                  <a:gd name="T2" fmla="*/ 10 w 90"/>
                  <a:gd name="T3" fmla="*/ 0 h 545"/>
                  <a:gd name="T4" fmla="*/ 0 w 90"/>
                  <a:gd name="T5" fmla="*/ 1 h 545"/>
                  <a:gd name="T6" fmla="*/ 1 w 90"/>
                  <a:gd name="T7" fmla="*/ 69 h 545"/>
                  <a:gd name="T8" fmla="*/ 11 w 90"/>
                  <a:gd name="T9" fmla="*/ 68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545"/>
                  <a:gd name="T17" fmla="*/ 90 w 90"/>
                  <a:gd name="T18" fmla="*/ 545 h 5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545">
                    <a:moveTo>
                      <a:pt x="90" y="543"/>
                    </a:moveTo>
                    <a:lnTo>
                      <a:pt x="80" y="0"/>
                    </a:lnTo>
                    <a:lnTo>
                      <a:pt x="0" y="2"/>
                    </a:lnTo>
                    <a:lnTo>
                      <a:pt x="9" y="545"/>
                    </a:lnTo>
                    <a:lnTo>
                      <a:pt x="90" y="543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57" name="Freeform 139"/>
              <p:cNvSpPr>
                <a:spLocks/>
              </p:cNvSpPr>
              <p:nvPr/>
            </p:nvSpPr>
            <p:spPr bwMode="auto">
              <a:xfrm>
                <a:off x="2760" y="2743"/>
                <a:ext cx="45" cy="225"/>
              </a:xfrm>
              <a:custGeom>
                <a:avLst/>
                <a:gdLst>
                  <a:gd name="T0" fmla="*/ 11 w 90"/>
                  <a:gd name="T1" fmla="*/ 56 h 450"/>
                  <a:gd name="T2" fmla="*/ 10 w 90"/>
                  <a:gd name="T3" fmla="*/ 0 h 450"/>
                  <a:gd name="T4" fmla="*/ 0 w 90"/>
                  <a:gd name="T5" fmla="*/ 1 h 450"/>
                  <a:gd name="T6" fmla="*/ 1 w 90"/>
                  <a:gd name="T7" fmla="*/ 56 h 450"/>
                  <a:gd name="T8" fmla="*/ 11 w 90"/>
                  <a:gd name="T9" fmla="*/ 56 h 4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450"/>
                  <a:gd name="T17" fmla="*/ 90 w 90"/>
                  <a:gd name="T18" fmla="*/ 450 h 4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450">
                    <a:moveTo>
                      <a:pt x="90" y="448"/>
                    </a:moveTo>
                    <a:lnTo>
                      <a:pt x="79" y="0"/>
                    </a:lnTo>
                    <a:lnTo>
                      <a:pt x="0" y="3"/>
                    </a:lnTo>
                    <a:lnTo>
                      <a:pt x="9" y="450"/>
                    </a:lnTo>
                    <a:lnTo>
                      <a:pt x="90" y="448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</p:grpSp>
        <p:grpSp>
          <p:nvGrpSpPr>
            <p:cNvPr id="7181" name="Group 140"/>
            <p:cNvGrpSpPr>
              <a:grpSpLocks/>
            </p:cNvGrpSpPr>
            <p:nvPr/>
          </p:nvGrpSpPr>
          <p:grpSpPr bwMode="auto">
            <a:xfrm flipH="1">
              <a:off x="613" y="727"/>
              <a:ext cx="757" cy="737"/>
              <a:chOff x="1950" y="2534"/>
              <a:chExt cx="1547" cy="1277"/>
            </a:xfrm>
          </p:grpSpPr>
          <p:sp>
            <p:nvSpPr>
              <p:cNvPr id="7190" name="AutoShape 141"/>
              <p:cNvSpPr>
                <a:spLocks noChangeAspect="1" noChangeArrowheads="1" noTextEdit="1"/>
              </p:cNvSpPr>
              <p:nvPr/>
            </p:nvSpPr>
            <p:spPr bwMode="auto">
              <a:xfrm>
                <a:off x="1950" y="2537"/>
                <a:ext cx="1440" cy="1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AutoShape 142"/>
              <p:cNvSpPr>
                <a:spLocks noChangeAspect="1" noChangeArrowheads="1" noTextEdit="1"/>
              </p:cNvSpPr>
              <p:nvPr/>
            </p:nvSpPr>
            <p:spPr bwMode="auto">
              <a:xfrm>
                <a:off x="2366" y="2534"/>
                <a:ext cx="1131" cy="1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Freeform 143"/>
              <p:cNvSpPr>
                <a:spLocks/>
              </p:cNvSpPr>
              <p:nvPr/>
            </p:nvSpPr>
            <p:spPr bwMode="auto">
              <a:xfrm>
                <a:off x="2145" y="3062"/>
                <a:ext cx="921" cy="399"/>
              </a:xfrm>
              <a:custGeom>
                <a:avLst/>
                <a:gdLst>
                  <a:gd name="T0" fmla="*/ 0 w 921"/>
                  <a:gd name="T1" fmla="*/ 190 h 399"/>
                  <a:gd name="T2" fmla="*/ 522 w 921"/>
                  <a:gd name="T3" fmla="*/ 399 h 399"/>
                  <a:gd name="T4" fmla="*/ 913 w 921"/>
                  <a:gd name="T5" fmla="*/ 251 h 399"/>
                  <a:gd name="T6" fmla="*/ 921 w 921"/>
                  <a:gd name="T7" fmla="*/ 85 h 399"/>
                  <a:gd name="T8" fmla="*/ 680 w 921"/>
                  <a:gd name="T9" fmla="*/ 0 h 399"/>
                  <a:gd name="T10" fmla="*/ 0 w 921"/>
                  <a:gd name="T11" fmla="*/ 190 h 3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21"/>
                  <a:gd name="T19" fmla="*/ 0 h 399"/>
                  <a:gd name="T20" fmla="*/ 921 w 921"/>
                  <a:gd name="T21" fmla="*/ 399 h 3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21" h="399">
                    <a:moveTo>
                      <a:pt x="0" y="190"/>
                    </a:moveTo>
                    <a:lnTo>
                      <a:pt x="522" y="399"/>
                    </a:lnTo>
                    <a:lnTo>
                      <a:pt x="913" y="251"/>
                    </a:lnTo>
                    <a:lnTo>
                      <a:pt x="921" y="85"/>
                    </a:lnTo>
                    <a:lnTo>
                      <a:pt x="680" y="0"/>
                    </a:lnTo>
                    <a:lnTo>
                      <a:pt x="0" y="19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193" name="Freeform 144"/>
              <p:cNvSpPr>
                <a:spLocks/>
              </p:cNvSpPr>
              <p:nvPr/>
            </p:nvSpPr>
            <p:spPr bwMode="auto">
              <a:xfrm>
                <a:off x="3002" y="2631"/>
                <a:ext cx="338" cy="438"/>
              </a:xfrm>
              <a:custGeom>
                <a:avLst/>
                <a:gdLst>
                  <a:gd name="T0" fmla="*/ 67 w 676"/>
                  <a:gd name="T1" fmla="*/ 55 h 876"/>
                  <a:gd name="T2" fmla="*/ 68 w 676"/>
                  <a:gd name="T3" fmla="*/ 46 h 876"/>
                  <a:gd name="T4" fmla="*/ 68 w 676"/>
                  <a:gd name="T5" fmla="*/ 38 h 876"/>
                  <a:gd name="T6" fmla="*/ 67 w 676"/>
                  <a:gd name="T7" fmla="*/ 29 h 876"/>
                  <a:gd name="T8" fmla="*/ 63 w 676"/>
                  <a:gd name="T9" fmla="*/ 22 h 876"/>
                  <a:gd name="T10" fmla="*/ 60 w 676"/>
                  <a:gd name="T11" fmla="*/ 15 h 876"/>
                  <a:gd name="T12" fmla="*/ 55 w 676"/>
                  <a:gd name="T13" fmla="*/ 10 h 876"/>
                  <a:gd name="T14" fmla="*/ 50 w 676"/>
                  <a:gd name="T15" fmla="*/ 5 h 876"/>
                  <a:gd name="T16" fmla="*/ 44 w 676"/>
                  <a:gd name="T17" fmla="*/ 2 h 876"/>
                  <a:gd name="T18" fmla="*/ 38 w 676"/>
                  <a:gd name="T19" fmla="*/ 1 h 876"/>
                  <a:gd name="T20" fmla="*/ 30 w 676"/>
                  <a:gd name="T21" fmla="*/ 1 h 876"/>
                  <a:gd name="T22" fmla="*/ 24 w 676"/>
                  <a:gd name="T23" fmla="*/ 2 h 876"/>
                  <a:gd name="T24" fmla="*/ 18 w 676"/>
                  <a:gd name="T25" fmla="*/ 5 h 876"/>
                  <a:gd name="T26" fmla="*/ 12 w 676"/>
                  <a:gd name="T27" fmla="*/ 10 h 876"/>
                  <a:gd name="T28" fmla="*/ 7 w 676"/>
                  <a:gd name="T29" fmla="*/ 15 h 876"/>
                  <a:gd name="T30" fmla="*/ 5 w 676"/>
                  <a:gd name="T31" fmla="*/ 22 h 876"/>
                  <a:gd name="T32" fmla="*/ 1 w 676"/>
                  <a:gd name="T33" fmla="*/ 29 h 876"/>
                  <a:gd name="T34" fmla="*/ 1 w 676"/>
                  <a:gd name="T35" fmla="*/ 38 h 876"/>
                  <a:gd name="T36" fmla="*/ 1 w 676"/>
                  <a:gd name="T37" fmla="*/ 47 h 876"/>
                  <a:gd name="T38" fmla="*/ 1 w 676"/>
                  <a:gd name="T39" fmla="*/ 55 h 876"/>
                  <a:gd name="T40" fmla="*/ 3 w 676"/>
                  <a:gd name="T41" fmla="*/ 61 h 876"/>
                  <a:gd name="T42" fmla="*/ 7 w 676"/>
                  <a:gd name="T43" fmla="*/ 69 h 876"/>
                  <a:gd name="T44" fmla="*/ 11 w 676"/>
                  <a:gd name="T45" fmla="*/ 75 h 876"/>
                  <a:gd name="T46" fmla="*/ 17 w 676"/>
                  <a:gd name="T47" fmla="*/ 79 h 876"/>
                  <a:gd name="T48" fmla="*/ 22 w 676"/>
                  <a:gd name="T49" fmla="*/ 82 h 876"/>
                  <a:gd name="T50" fmla="*/ 29 w 676"/>
                  <a:gd name="T51" fmla="*/ 84 h 876"/>
                  <a:gd name="T52" fmla="*/ 34 w 676"/>
                  <a:gd name="T53" fmla="*/ 84 h 876"/>
                  <a:gd name="T54" fmla="*/ 35 w 676"/>
                  <a:gd name="T55" fmla="*/ 84 h 876"/>
                  <a:gd name="T56" fmla="*/ 37 w 676"/>
                  <a:gd name="T57" fmla="*/ 84 h 876"/>
                  <a:gd name="T58" fmla="*/ 38 w 676"/>
                  <a:gd name="T59" fmla="*/ 83 h 876"/>
                  <a:gd name="T60" fmla="*/ 35 w 676"/>
                  <a:gd name="T61" fmla="*/ 98 h 876"/>
                  <a:gd name="T62" fmla="*/ 36 w 676"/>
                  <a:gd name="T63" fmla="*/ 99 h 876"/>
                  <a:gd name="T64" fmla="*/ 40 w 676"/>
                  <a:gd name="T65" fmla="*/ 101 h 876"/>
                  <a:gd name="T66" fmla="*/ 44 w 676"/>
                  <a:gd name="T67" fmla="*/ 105 h 876"/>
                  <a:gd name="T68" fmla="*/ 51 w 676"/>
                  <a:gd name="T69" fmla="*/ 109 h 876"/>
                  <a:gd name="T70" fmla="*/ 55 w 676"/>
                  <a:gd name="T71" fmla="*/ 110 h 876"/>
                  <a:gd name="T72" fmla="*/ 59 w 676"/>
                  <a:gd name="T73" fmla="*/ 110 h 876"/>
                  <a:gd name="T74" fmla="*/ 62 w 676"/>
                  <a:gd name="T75" fmla="*/ 109 h 876"/>
                  <a:gd name="T76" fmla="*/ 67 w 676"/>
                  <a:gd name="T77" fmla="*/ 108 h 876"/>
                  <a:gd name="T78" fmla="*/ 70 w 676"/>
                  <a:gd name="T79" fmla="*/ 106 h 876"/>
                  <a:gd name="T80" fmla="*/ 73 w 676"/>
                  <a:gd name="T81" fmla="*/ 105 h 876"/>
                  <a:gd name="T82" fmla="*/ 76 w 676"/>
                  <a:gd name="T83" fmla="*/ 103 h 876"/>
                  <a:gd name="T84" fmla="*/ 78 w 676"/>
                  <a:gd name="T85" fmla="*/ 102 h 876"/>
                  <a:gd name="T86" fmla="*/ 80 w 676"/>
                  <a:gd name="T87" fmla="*/ 100 h 876"/>
                  <a:gd name="T88" fmla="*/ 83 w 676"/>
                  <a:gd name="T89" fmla="*/ 97 h 876"/>
                  <a:gd name="T90" fmla="*/ 84 w 676"/>
                  <a:gd name="T91" fmla="*/ 93 h 876"/>
                  <a:gd name="T92" fmla="*/ 85 w 676"/>
                  <a:gd name="T93" fmla="*/ 92 h 87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76"/>
                  <a:gd name="T142" fmla="*/ 0 h 876"/>
                  <a:gd name="T143" fmla="*/ 676 w 676"/>
                  <a:gd name="T144" fmla="*/ 876 h 87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76" h="876">
                    <a:moveTo>
                      <a:pt x="521" y="464"/>
                    </a:moveTo>
                    <a:lnTo>
                      <a:pt x="531" y="433"/>
                    </a:lnTo>
                    <a:lnTo>
                      <a:pt x="538" y="402"/>
                    </a:lnTo>
                    <a:lnTo>
                      <a:pt x="541" y="368"/>
                    </a:lnTo>
                    <a:lnTo>
                      <a:pt x="542" y="335"/>
                    </a:lnTo>
                    <a:lnTo>
                      <a:pt x="541" y="300"/>
                    </a:lnTo>
                    <a:lnTo>
                      <a:pt x="536" y="267"/>
                    </a:lnTo>
                    <a:lnTo>
                      <a:pt x="529" y="235"/>
                    </a:lnTo>
                    <a:lnTo>
                      <a:pt x="521" y="205"/>
                    </a:lnTo>
                    <a:lnTo>
                      <a:pt x="510" y="175"/>
                    </a:lnTo>
                    <a:lnTo>
                      <a:pt x="496" y="147"/>
                    </a:lnTo>
                    <a:lnTo>
                      <a:pt x="480" y="122"/>
                    </a:lnTo>
                    <a:lnTo>
                      <a:pt x="463" y="97"/>
                    </a:lnTo>
                    <a:lnTo>
                      <a:pt x="444" y="76"/>
                    </a:lnTo>
                    <a:lnTo>
                      <a:pt x="422" y="57"/>
                    </a:lnTo>
                    <a:lnTo>
                      <a:pt x="400" y="40"/>
                    </a:lnTo>
                    <a:lnTo>
                      <a:pt x="377" y="26"/>
                    </a:lnTo>
                    <a:lnTo>
                      <a:pt x="352" y="15"/>
                    </a:lnTo>
                    <a:lnTo>
                      <a:pt x="326" y="6"/>
                    </a:lnTo>
                    <a:lnTo>
                      <a:pt x="299" y="1"/>
                    </a:lnTo>
                    <a:lnTo>
                      <a:pt x="271" y="0"/>
                    </a:lnTo>
                    <a:lnTo>
                      <a:pt x="244" y="1"/>
                    </a:lnTo>
                    <a:lnTo>
                      <a:pt x="217" y="6"/>
                    </a:lnTo>
                    <a:lnTo>
                      <a:pt x="191" y="15"/>
                    </a:lnTo>
                    <a:lnTo>
                      <a:pt x="166" y="26"/>
                    </a:lnTo>
                    <a:lnTo>
                      <a:pt x="142" y="40"/>
                    </a:lnTo>
                    <a:lnTo>
                      <a:pt x="119" y="57"/>
                    </a:lnTo>
                    <a:lnTo>
                      <a:pt x="99" y="76"/>
                    </a:lnTo>
                    <a:lnTo>
                      <a:pt x="79" y="97"/>
                    </a:lnTo>
                    <a:lnTo>
                      <a:pt x="62" y="122"/>
                    </a:lnTo>
                    <a:lnTo>
                      <a:pt x="46" y="147"/>
                    </a:lnTo>
                    <a:lnTo>
                      <a:pt x="33" y="175"/>
                    </a:lnTo>
                    <a:lnTo>
                      <a:pt x="22" y="205"/>
                    </a:lnTo>
                    <a:lnTo>
                      <a:pt x="12" y="235"/>
                    </a:lnTo>
                    <a:lnTo>
                      <a:pt x="5" y="267"/>
                    </a:lnTo>
                    <a:lnTo>
                      <a:pt x="1" y="300"/>
                    </a:lnTo>
                    <a:lnTo>
                      <a:pt x="0" y="335"/>
                    </a:lnTo>
                    <a:lnTo>
                      <a:pt x="1" y="369"/>
                    </a:lnTo>
                    <a:lnTo>
                      <a:pt x="4" y="402"/>
                    </a:lnTo>
                    <a:lnTo>
                      <a:pt x="11" y="434"/>
                    </a:lnTo>
                    <a:lnTo>
                      <a:pt x="19" y="465"/>
                    </a:lnTo>
                    <a:lnTo>
                      <a:pt x="30" y="494"/>
                    </a:lnTo>
                    <a:lnTo>
                      <a:pt x="42" y="521"/>
                    </a:lnTo>
                    <a:lnTo>
                      <a:pt x="57" y="548"/>
                    </a:lnTo>
                    <a:lnTo>
                      <a:pt x="73" y="571"/>
                    </a:lnTo>
                    <a:lnTo>
                      <a:pt x="91" y="593"/>
                    </a:lnTo>
                    <a:lnTo>
                      <a:pt x="111" y="612"/>
                    </a:lnTo>
                    <a:lnTo>
                      <a:pt x="132" y="630"/>
                    </a:lnTo>
                    <a:lnTo>
                      <a:pt x="155" y="644"/>
                    </a:lnTo>
                    <a:lnTo>
                      <a:pt x="179" y="655"/>
                    </a:lnTo>
                    <a:lnTo>
                      <a:pt x="205" y="663"/>
                    </a:lnTo>
                    <a:lnTo>
                      <a:pt x="231" y="668"/>
                    </a:lnTo>
                    <a:lnTo>
                      <a:pt x="259" y="670"/>
                    </a:lnTo>
                    <a:lnTo>
                      <a:pt x="265" y="670"/>
                    </a:lnTo>
                    <a:lnTo>
                      <a:pt x="270" y="669"/>
                    </a:lnTo>
                    <a:lnTo>
                      <a:pt x="277" y="669"/>
                    </a:lnTo>
                    <a:lnTo>
                      <a:pt x="283" y="668"/>
                    </a:lnTo>
                    <a:lnTo>
                      <a:pt x="290" y="667"/>
                    </a:lnTo>
                    <a:lnTo>
                      <a:pt x="296" y="665"/>
                    </a:lnTo>
                    <a:lnTo>
                      <a:pt x="301" y="664"/>
                    </a:lnTo>
                    <a:lnTo>
                      <a:pt x="307" y="663"/>
                    </a:lnTo>
                    <a:lnTo>
                      <a:pt x="276" y="778"/>
                    </a:lnTo>
                    <a:lnTo>
                      <a:pt x="278" y="781"/>
                    </a:lnTo>
                    <a:lnTo>
                      <a:pt x="285" y="786"/>
                    </a:lnTo>
                    <a:lnTo>
                      <a:pt x="298" y="797"/>
                    </a:lnTo>
                    <a:lnTo>
                      <a:pt x="313" y="808"/>
                    </a:lnTo>
                    <a:lnTo>
                      <a:pt x="333" y="822"/>
                    </a:lnTo>
                    <a:lnTo>
                      <a:pt x="356" y="837"/>
                    </a:lnTo>
                    <a:lnTo>
                      <a:pt x="381" y="852"/>
                    </a:lnTo>
                    <a:lnTo>
                      <a:pt x="410" y="866"/>
                    </a:lnTo>
                    <a:lnTo>
                      <a:pt x="425" y="872"/>
                    </a:lnTo>
                    <a:lnTo>
                      <a:pt x="440" y="875"/>
                    </a:lnTo>
                    <a:lnTo>
                      <a:pt x="456" y="876"/>
                    </a:lnTo>
                    <a:lnTo>
                      <a:pt x="471" y="875"/>
                    </a:lnTo>
                    <a:lnTo>
                      <a:pt x="487" y="873"/>
                    </a:lnTo>
                    <a:lnTo>
                      <a:pt x="502" y="869"/>
                    </a:lnTo>
                    <a:lnTo>
                      <a:pt x="517" y="865"/>
                    </a:lnTo>
                    <a:lnTo>
                      <a:pt x="531" y="859"/>
                    </a:lnTo>
                    <a:lnTo>
                      <a:pt x="544" y="853"/>
                    </a:lnTo>
                    <a:lnTo>
                      <a:pt x="558" y="846"/>
                    </a:lnTo>
                    <a:lnTo>
                      <a:pt x="571" y="839"/>
                    </a:lnTo>
                    <a:lnTo>
                      <a:pt x="582" y="834"/>
                    </a:lnTo>
                    <a:lnTo>
                      <a:pt x="593" y="828"/>
                    </a:lnTo>
                    <a:lnTo>
                      <a:pt x="602" y="823"/>
                    </a:lnTo>
                    <a:lnTo>
                      <a:pt x="610" y="819"/>
                    </a:lnTo>
                    <a:lnTo>
                      <a:pt x="617" y="816"/>
                    </a:lnTo>
                    <a:lnTo>
                      <a:pt x="629" y="809"/>
                    </a:lnTo>
                    <a:lnTo>
                      <a:pt x="640" y="799"/>
                    </a:lnTo>
                    <a:lnTo>
                      <a:pt x="649" y="785"/>
                    </a:lnTo>
                    <a:lnTo>
                      <a:pt x="658" y="770"/>
                    </a:lnTo>
                    <a:lnTo>
                      <a:pt x="665" y="755"/>
                    </a:lnTo>
                    <a:lnTo>
                      <a:pt x="671" y="743"/>
                    </a:lnTo>
                    <a:lnTo>
                      <a:pt x="675" y="735"/>
                    </a:lnTo>
                    <a:lnTo>
                      <a:pt x="676" y="731"/>
                    </a:lnTo>
                    <a:lnTo>
                      <a:pt x="521" y="464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194" name="Freeform 145"/>
              <p:cNvSpPr>
                <a:spLocks/>
              </p:cNvSpPr>
              <p:nvPr/>
            </p:nvSpPr>
            <p:spPr bwMode="auto">
              <a:xfrm>
                <a:off x="3005" y="2536"/>
                <a:ext cx="491" cy="398"/>
              </a:xfrm>
              <a:custGeom>
                <a:avLst/>
                <a:gdLst>
                  <a:gd name="T0" fmla="*/ 122 w 983"/>
                  <a:gd name="T1" fmla="*/ 45 h 798"/>
                  <a:gd name="T2" fmla="*/ 120 w 983"/>
                  <a:gd name="T3" fmla="*/ 37 h 798"/>
                  <a:gd name="T4" fmla="*/ 117 w 983"/>
                  <a:gd name="T5" fmla="*/ 32 h 798"/>
                  <a:gd name="T6" fmla="*/ 112 w 983"/>
                  <a:gd name="T7" fmla="*/ 25 h 798"/>
                  <a:gd name="T8" fmla="*/ 106 w 983"/>
                  <a:gd name="T9" fmla="*/ 19 h 798"/>
                  <a:gd name="T10" fmla="*/ 97 w 983"/>
                  <a:gd name="T11" fmla="*/ 17 h 798"/>
                  <a:gd name="T12" fmla="*/ 90 w 983"/>
                  <a:gd name="T13" fmla="*/ 18 h 798"/>
                  <a:gd name="T14" fmla="*/ 83 w 983"/>
                  <a:gd name="T15" fmla="*/ 20 h 798"/>
                  <a:gd name="T16" fmla="*/ 77 w 983"/>
                  <a:gd name="T17" fmla="*/ 15 h 798"/>
                  <a:gd name="T18" fmla="*/ 70 w 983"/>
                  <a:gd name="T19" fmla="*/ 8 h 798"/>
                  <a:gd name="T20" fmla="*/ 60 w 983"/>
                  <a:gd name="T21" fmla="*/ 3 h 798"/>
                  <a:gd name="T22" fmla="*/ 54 w 983"/>
                  <a:gd name="T23" fmla="*/ 1 h 798"/>
                  <a:gd name="T24" fmla="*/ 47 w 983"/>
                  <a:gd name="T25" fmla="*/ 0 h 798"/>
                  <a:gd name="T26" fmla="*/ 39 w 983"/>
                  <a:gd name="T27" fmla="*/ 0 h 798"/>
                  <a:gd name="T28" fmla="*/ 33 w 983"/>
                  <a:gd name="T29" fmla="*/ 1 h 798"/>
                  <a:gd name="T30" fmla="*/ 27 w 983"/>
                  <a:gd name="T31" fmla="*/ 2 h 798"/>
                  <a:gd name="T32" fmla="*/ 21 w 983"/>
                  <a:gd name="T33" fmla="*/ 3 h 798"/>
                  <a:gd name="T34" fmla="*/ 17 w 983"/>
                  <a:gd name="T35" fmla="*/ 4 h 798"/>
                  <a:gd name="T36" fmla="*/ 13 w 983"/>
                  <a:gd name="T37" fmla="*/ 6 h 798"/>
                  <a:gd name="T38" fmla="*/ 5 w 983"/>
                  <a:gd name="T39" fmla="*/ 12 h 798"/>
                  <a:gd name="T40" fmla="*/ 0 w 983"/>
                  <a:gd name="T41" fmla="*/ 19 h 798"/>
                  <a:gd name="T42" fmla="*/ 0 w 983"/>
                  <a:gd name="T43" fmla="*/ 28 h 798"/>
                  <a:gd name="T44" fmla="*/ 2 w 983"/>
                  <a:gd name="T45" fmla="*/ 36 h 798"/>
                  <a:gd name="T46" fmla="*/ 8 w 983"/>
                  <a:gd name="T47" fmla="*/ 41 h 798"/>
                  <a:gd name="T48" fmla="*/ 16 w 983"/>
                  <a:gd name="T49" fmla="*/ 45 h 798"/>
                  <a:gd name="T50" fmla="*/ 27 w 983"/>
                  <a:gd name="T51" fmla="*/ 48 h 798"/>
                  <a:gd name="T52" fmla="*/ 39 w 983"/>
                  <a:gd name="T53" fmla="*/ 50 h 798"/>
                  <a:gd name="T54" fmla="*/ 44 w 983"/>
                  <a:gd name="T55" fmla="*/ 52 h 798"/>
                  <a:gd name="T56" fmla="*/ 49 w 983"/>
                  <a:gd name="T57" fmla="*/ 55 h 798"/>
                  <a:gd name="T58" fmla="*/ 52 w 983"/>
                  <a:gd name="T59" fmla="*/ 75 h 798"/>
                  <a:gd name="T60" fmla="*/ 54 w 983"/>
                  <a:gd name="T61" fmla="*/ 79 h 798"/>
                  <a:gd name="T62" fmla="*/ 59 w 983"/>
                  <a:gd name="T63" fmla="*/ 87 h 798"/>
                  <a:gd name="T64" fmla="*/ 67 w 983"/>
                  <a:gd name="T65" fmla="*/ 95 h 798"/>
                  <a:gd name="T66" fmla="*/ 74 w 983"/>
                  <a:gd name="T67" fmla="*/ 99 h 798"/>
                  <a:gd name="T68" fmla="*/ 81 w 983"/>
                  <a:gd name="T69" fmla="*/ 98 h 798"/>
                  <a:gd name="T70" fmla="*/ 86 w 983"/>
                  <a:gd name="T71" fmla="*/ 92 h 798"/>
                  <a:gd name="T72" fmla="*/ 86 w 983"/>
                  <a:gd name="T73" fmla="*/ 85 h 798"/>
                  <a:gd name="T74" fmla="*/ 86 w 983"/>
                  <a:gd name="T75" fmla="*/ 82 h 798"/>
                  <a:gd name="T76" fmla="*/ 88 w 983"/>
                  <a:gd name="T77" fmla="*/ 84 h 798"/>
                  <a:gd name="T78" fmla="*/ 94 w 983"/>
                  <a:gd name="T79" fmla="*/ 86 h 798"/>
                  <a:gd name="T80" fmla="*/ 101 w 983"/>
                  <a:gd name="T81" fmla="*/ 87 h 798"/>
                  <a:gd name="T82" fmla="*/ 110 w 983"/>
                  <a:gd name="T83" fmla="*/ 82 h 798"/>
                  <a:gd name="T84" fmla="*/ 119 w 983"/>
                  <a:gd name="T85" fmla="*/ 72 h 798"/>
                  <a:gd name="T86" fmla="*/ 122 w 983"/>
                  <a:gd name="T87" fmla="*/ 59 h 79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83"/>
                  <a:gd name="T133" fmla="*/ 0 h 798"/>
                  <a:gd name="T134" fmla="*/ 983 w 983"/>
                  <a:gd name="T135" fmla="*/ 798 h 79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83" h="798">
                    <a:moveTo>
                      <a:pt x="982" y="406"/>
                    </a:moveTo>
                    <a:lnTo>
                      <a:pt x="979" y="383"/>
                    </a:lnTo>
                    <a:lnTo>
                      <a:pt x="977" y="361"/>
                    </a:lnTo>
                    <a:lnTo>
                      <a:pt x="972" y="341"/>
                    </a:lnTo>
                    <a:lnTo>
                      <a:pt x="968" y="322"/>
                    </a:lnTo>
                    <a:lnTo>
                      <a:pt x="962" y="303"/>
                    </a:lnTo>
                    <a:lnTo>
                      <a:pt x="955" y="287"/>
                    </a:lnTo>
                    <a:lnTo>
                      <a:pt x="948" y="272"/>
                    </a:lnTo>
                    <a:lnTo>
                      <a:pt x="940" y="259"/>
                    </a:lnTo>
                    <a:lnTo>
                      <a:pt x="926" y="238"/>
                    </a:lnTo>
                    <a:lnTo>
                      <a:pt x="914" y="218"/>
                    </a:lnTo>
                    <a:lnTo>
                      <a:pt x="900" y="200"/>
                    </a:lnTo>
                    <a:lnTo>
                      <a:pt x="886" y="184"/>
                    </a:lnTo>
                    <a:lnTo>
                      <a:pt x="870" y="171"/>
                    </a:lnTo>
                    <a:lnTo>
                      <a:pt x="850" y="159"/>
                    </a:lnTo>
                    <a:lnTo>
                      <a:pt x="829" y="150"/>
                    </a:lnTo>
                    <a:lnTo>
                      <a:pt x="803" y="144"/>
                    </a:lnTo>
                    <a:lnTo>
                      <a:pt x="782" y="143"/>
                    </a:lnTo>
                    <a:lnTo>
                      <a:pt x="762" y="144"/>
                    </a:lnTo>
                    <a:lnTo>
                      <a:pt x="741" y="147"/>
                    </a:lnTo>
                    <a:lnTo>
                      <a:pt x="720" y="150"/>
                    </a:lnTo>
                    <a:lnTo>
                      <a:pt x="701" y="155"/>
                    </a:lnTo>
                    <a:lnTo>
                      <a:pt x="682" y="158"/>
                    </a:lnTo>
                    <a:lnTo>
                      <a:pt x="665" y="162"/>
                    </a:lnTo>
                    <a:lnTo>
                      <a:pt x="651" y="164"/>
                    </a:lnTo>
                    <a:lnTo>
                      <a:pt x="638" y="144"/>
                    </a:lnTo>
                    <a:lnTo>
                      <a:pt x="622" y="125"/>
                    </a:lnTo>
                    <a:lnTo>
                      <a:pt x="605" y="105"/>
                    </a:lnTo>
                    <a:lnTo>
                      <a:pt x="586" y="87"/>
                    </a:lnTo>
                    <a:lnTo>
                      <a:pt x="564" y="70"/>
                    </a:lnTo>
                    <a:lnTo>
                      <a:pt x="539" y="53"/>
                    </a:lnTo>
                    <a:lnTo>
                      <a:pt x="514" y="38"/>
                    </a:lnTo>
                    <a:lnTo>
                      <a:pt x="486" y="26"/>
                    </a:lnTo>
                    <a:lnTo>
                      <a:pt x="469" y="19"/>
                    </a:lnTo>
                    <a:lnTo>
                      <a:pt x="451" y="13"/>
                    </a:lnTo>
                    <a:lnTo>
                      <a:pt x="432" y="9"/>
                    </a:lnTo>
                    <a:lnTo>
                      <a:pt x="414" y="5"/>
                    </a:lnTo>
                    <a:lnTo>
                      <a:pt x="395" y="2"/>
                    </a:lnTo>
                    <a:lnTo>
                      <a:pt x="376" y="0"/>
                    </a:lnTo>
                    <a:lnTo>
                      <a:pt x="355" y="0"/>
                    </a:lnTo>
                    <a:lnTo>
                      <a:pt x="336" y="2"/>
                    </a:lnTo>
                    <a:lnTo>
                      <a:pt x="317" y="3"/>
                    </a:lnTo>
                    <a:lnTo>
                      <a:pt x="299" y="5"/>
                    </a:lnTo>
                    <a:lnTo>
                      <a:pt x="281" y="7"/>
                    </a:lnTo>
                    <a:lnTo>
                      <a:pt x="265" y="10"/>
                    </a:lnTo>
                    <a:lnTo>
                      <a:pt x="249" y="12"/>
                    </a:lnTo>
                    <a:lnTo>
                      <a:pt x="233" y="14"/>
                    </a:lnTo>
                    <a:lnTo>
                      <a:pt x="218" y="17"/>
                    </a:lnTo>
                    <a:lnTo>
                      <a:pt x="203" y="20"/>
                    </a:lnTo>
                    <a:lnTo>
                      <a:pt x="189" y="23"/>
                    </a:lnTo>
                    <a:lnTo>
                      <a:pt x="175" y="27"/>
                    </a:lnTo>
                    <a:lnTo>
                      <a:pt x="163" y="30"/>
                    </a:lnTo>
                    <a:lnTo>
                      <a:pt x="150" y="34"/>
                    </a:lnTo>
                    <a:lnTo>
                      <a:pt x="139" y="37"/>
                    </a:lnTo>
                    <a:lnTo>
                      <a:pt x="127" y="42"/>
                    </a:lnTo>
                    <a:lnTo>
                      <a:pt x="117" y="47"/>
                    </a:lnTo>
                    <a:lnTo>
                      <a:pt x="106" y="51"/>
                    </a:lnTo>
                    <a:lnTo>
                      <a:pt x="81" y="65"/>
                    </a:lnTo>
                    <a:lnTo>
                      <a:pt x="59" y="80"/>
                    </a:lnTo>
                    <a:lnTo>
                      <a:pt x="41" y="97"/>
                    </a:lnTo>
                    <a:lnTo>
                      <a:pt x="26" y="116"/>
                    </a:lnTo>
                    <a:lnTo>
                      <a:pt x="14" y="136"/>
                    </a:lnTo>
                    <a:lnTo>
                      <a:pt x="6" y="159"/>
                    </a:lnTo>
                    <a:lnTo>
                      <a:pt x="2" y="184"/>
                    </a:lnTo>
                    <a:lnTo>
                      <a:pt x="0" y="209"/>
                    </a:lnTo>
                    <a:lnTo>
                      <a:pt x="2" y="231"/>
                    </a:lnTo>
                    <a:lnTo>
                      <a:pt x="6" y="252"/>
                    </a:lnTo>
                    <a:lnTo>
                      <a:pt x="13" y="271"/>
                    </a:lnTo>
                    <a:lnTo>
                      <a:pt x="23" y="288"/>
                    </a:lnTo>
                    <a:lnTo>
                      <a:pt x="36" y="305"/>
                    </a:lnTo>
                    <a:lnTo>
                      <a:pt x="51" y="320"/>
                    </a:lnTo>
                    <a:lnTo>
                      <a:pt x="68" y="332"/>
                    </a:lnTo>
                    <a:lnTo>
                      <a:pt x="88" y="344"/>
                    </a:lnTo>
                    <a:lnTo>
                      <a:pt x="110" y="355"/>
                    </a:lnTo>
                    <a:lnTo>
                      <a:pt x="134" y="365"/>
                    </a:lnTo>
                    <a:lnTo>
                      <a:pt x="161" y="374"/>
                    </a:lnTo>
                    <a:lnTo>
                      <a:pt x="189" y="382"/>
                    </a:lnTo>
                    <a:lnTo>
                      <a:pt x="219" y="389"/>
                    </a:lnTo>
                    <a:lnTo>
                      <a:pt x="250" y="394"/>
                    </a:lnTo>
                    <a:lnTo>
                      <a:pt x="285" y="400"/>
                    </a:lnTo>
                    <a:lnTo>
                      <a:pt x="319" y="406"/>
                    </a:lnTo>
                    <a:lnTo>
                      <a:pt x="330" y="408"/>
                    </a:lnTo>
                    <a:lnTo>
                      <a:pt x="344" y="413"/>
                    </a:lnTo>
                    <a:lnTo>
                      <a:pt x="359" y="419"/>
                    </a:lnTo>
                    <a:lnTo>
                      <a:pt x="374" y="427"/>
                    </a:lnTo>
                    <a:lnTo>
                      <a:pt x="386" y="436"/>
                    </a:lnTo>
                    <a:lnTo>
                      <a:pt x="398" y="445"/>
                    </a:lnTo>
                    <a:lnTo>
                      <a:pt x="405" y="456"/>
                    </a:lnTo>
                    <a:lnTo>
                      <a:pt x="407" y="467"/>
                    </a:lnTo>
                    <a:lnTo>
                      <a:pt x="421" y="603"/>
                    </a:lnTo>
                    <a:lnTo>
                      <a:pt x="422" y="606"/>
                    </a:lnTo>
                    <a:lnTo>
                      <a:pt x="427" y="618"/>
                    </a:lnTo>
                    <a:lnTo>
                      <a:pt x="433" y="634"/>
                    </a:lnTo>
                    <a:lnTo>
                      <a:pt x="445" y="655"/>
                    </a:lnTo>
                    <a:lnTo>
                      <a:pt x="458" y="678"/>
                    </a:lnTo>
                    <a:lnTo>
                      <a:pt x="474" y="702"/>
                    </a:lnTo>
                    <a:lnTo>
                      <a:pt x="493" y="725"/>
                    </a:lnTo>
                    <a:lnTo>
                      <a:pt x="516" y="747"/>
                    </a:lnTo>
                    <a:lnTo>
                      <a:pt x="539" y="765"/>
                    </a:lnTo>
                    <a:lnTo>
                      <a:pt x="560" y="779"/>
                    </a:lnTo>
                    <a:lnTo>
                      <a:pt x="579" y="790"/>
                    </a:lnTo>
                    <a:lnTo>
                      <a:pt x="597" y="797"/>
                    </a:lnTo>
                    <a:lnTo>
                      <a:pt x="614" y="798"/>
                    </a:lnTo>
                    <a:lnTo>
                      <a:pt x="630" y="794"/>
                    </a:lnTo>
                    <a:lnTo>
                      <a:pt x="648" y="787"/>
                    </a:lnTo>
                    <a:lnTo>
                      <a:pt x="665" y="774"/>
                    </a:lnTo>
                    <a:lnTo>
                      <a:pt x="680" y="756"/>
                    </a:lnTo>
                    <a:lnTo>
                      <a:pt x="689" y="738"/>
                    </a:lnTo>
                    <a:lnTo>
                      <a:pt x="694" y="718"/>
                    </a:lnTo>
                    <a:lnTo>
                      <a:pt x="696" y="700"/>
                    </a:lnTo>
                    <a:lnTo>
                      <a:pt x="695" y="684"/>
                    </a:lnTo>
                    <a:lnTo>
                      <a:pt x="693" y="670"/>
                    </a:lnTo>
                    <a:lnTo>
                      <a:pt x="691" y="662"/>
                    </a:lnTo>
                    <a:lnTo>
                      <a:pt x="690" y="658"/>
                    </a:lnTo>
                    <a:lnTo>
                      <a:pt x="693" y="661"/>
                    </a:lnTo>
                    <a:lnTo>
                      <a:pt x="700" y="665"/>
                    </a:lnTo>
                    <a:lnTo>
                      <a:pt x="710" y="673"/>
                    </a:lnTo>
                    <a:lnTo>
                      <a:pt x="724" y="681"/>
                    </a:lnTo>
                    <a:lnTo>
                      <a:pt x="739" y="689"/>
                    </a:lnTo>
                    <a:lnTo>
                      <a:pt x="756" y="696"/>
                    </a:lnTo>
                    <a:lnTo>
                      <a:pt x="773" y="701"/>
                    </a:lnTo>
                    <a:lnTo>
                      <a:pt x="791" y="702"/>
                    </a:lnTo>
                    <a:lnTo>
                      <a:pt x="810" y="699"/>
                    </a:lnTo>
                    <a:lnTo>
                      <a:pt x="834" y="689"/>
                    </a:lnTo>
                    <a:lnTo>
                      <a:pt x="860" y="677"/>
                    </a:lnTo>
                    <a:lnTo>
                      <a:pt x="886" y="661"/>
                    </a:lnTo>
                    <a:lnTo>
                      <a:pt x="911" y="639"/>
                    </a:lnTo>
                    <a:lnTo>
                      <a:pt x="934" y="613"/>
                    </a:lnTo>
                    <a:lnTo>
                      <a:pt x="954" y="583"/>
                    </a:lnTo>
                    <a:lnTo>
                      <a:pt x="967" y="550"/>
                    </a:lnTo>
                    <a:lnTo>
                      <a:pt x="975" y="512"/>
                    </a:lnTo>
                    <a:lnTo>
                      <a:pt x="981" y="474"/>
                    </a:lnTo>
                    <a:lnTo>
                      <a:pt x="983" y="439"/>
                    </a:lnTo>
                    <a:lnTo>
                      <a:pt x="982" y="406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195" name="Freeform 146"/>
              <p:cNvSpPr>
                <a:spLocks/>
              </p:cNvSpPr>
              <p:nvPr/>
            </p:nvSpPr>
            <p:spPr bwMode="auto">
              <a:xfrm>
                <a:off x="2615" y="3448"/>
                <a:ext cx="675" cy="230"/>
              </a:xfrm>
              <a:custGeom>
                <a:avLst/>
                <a:gdLst>
                  <a:gd name="T0" fmla="*/ 3 w 1349"/>
                  <a:gd name="T1" fmla="*/ 57 h 461"/>
                  <a:gd name="T2" fmla="*/ 169 w 1349"/>
                  <a:gd name="T3" fmla="*/ 57 h 461"/>
                  <a:gd name="T4" fmla="*/ 133 w 1349"/>
                  <a:gd name="T5" fmla="*/ 10 h 461"/>
                  <a:gd name="T6" fmla="*/ 132 w 1349"/>
                  <a:gd name="T7" fmla="*/ 10 h 461"/>
                  <a:gd name="T8" fmla="*/ 132 w 1349"/>
                  <a:gd name="T9" fmla="*/ 10 h 461"/>
                  <a:gd name="T10" fmla="*/ 131 w 1349"/>
                  <a:gd name="T11" fmla="*/ 10 h 461"/>
                  <a:gd name="T12" fmla="*/ 129 w 1349"/>
                  <a:gd name="T13" fmla="*/ 9 h 461"/>
                  <a:gd name="T14" fmla="*/ 128 w 1349"/>
                  <a:gd name="T15" fmla="*/ 9 h 461"/>
                  <a:gd name="T16" fmla="*/ 126 w 1349"/>
                  <a:gd name="T17" fmla="*/ 9 h 461"/>
                  <a:gd name="T18" fmla="*/ 123 w 1349"/>
                  <a:gd name="T19" fmla="*/ 8 h 461"/>
                  <a:gd name="T20" fmla="*/ 121 w 1349"/>
                  <a:gd name="T21" fmla="*/ 8 h 461"/>
                  <a:gd name="T22" fmla="*/ 118 w 1349"/>
                  <a:gd name="T23" fmla="*/ 7 h 461"/>
                  <a:gd name="T24" fmla="*/ 115 w 1349"/>
                  <a:gd name="T25" fmla="*/ 7 h 461"/>
                  <a:gd name="T26" fmla="*/ 112 w 1349"/>
                  <a:gd name="T27" fmla="*/ 6 h 461"/>
                  <a:gd name="T28" fmla="*/ 108 w 1349"/>
                  <a:gd name="T29" fmla="*/ 5 h 461"/>
                  <a:gd name="T30" fmla="*/ 105 w 1349"/>
                  <a:gd name="T31" fmla="*/ 5 h 461"/>
                  <a:gd name="T32" fmla="*/ 101 w 1349"/>
                  <a:gd name="T33" fmla="*/ 4 h 461"/>
                  <a:gd name="T34" fmla="*/ 97 w 1349"/>
                  <a:gd name="T35" fmla="*/ 4 h 461"/>
                  <a:gd name="T36" fmla="*/ 93 w 1349"/>
                  <a:gd name="T37" fmla="*/ 3 h 461"/>
                  <a:gd name="T38" fmla="*/ 89 w 1349"/>
                  <a:gd name="T39" fmla="*/ 3 h 461"/>
                  <a:gd name="T40" fmla="*/ 85 w 1349"/>
                  <a:gd name="T41" fmla="*/ 2 h 461"/>
                  <a:gd name="T42" fmla="*/ 81 w 1349"/>
                  <a:gd name="T43" fmla="*/ 2 h 461"/>
                  <a:gd name="T44" fmla="*/ 77 w 1349"/>
                  <a:gd name="T45" fmla="*/ 1 h 461"/>
                  <a:gd name="T46" fmla="*/ 73 w 1349"/>
                  <a:gd name="T47" fmla="*/ 1 h 461"/>
                  <a:gd name="T48" fmla="*/ 69 w 1349"/>
                  <a:gd name="T49" fmla="*/ 0 h 461"/>
                  <a:gd name="T50" fmla="*/ 65 w 1349"/>
                  <a:gd name="T51" fmla="*/ 0 h 461"/>
                  <a:gd name="T52" fmla="*/ 61 w 1349"/>
                  <a:gd name="T53" fmla="*/ 0 h 461"/>
                  <a:gd name="T54" fmla="*/ 58 w 1349"/>
                  <a:gd name="T55" fmla="*/ 0 h 461"/>
                  <a:gd name="T56" fmla="*/ 54 w 1349"/>
                  <a:gd name="T57" fmla="*/ 0 h 461"/>
                  <a:gd name="T58" fmla="*/ 51 w 1349"/>
                  <a:gd name="T59" fmla="*/ 0 h 461"/>
                  <a:gd name="T60" fmla="*/ 47 w 1349"/>
                  <a:gd name="T61" fmla="*/ 0 h 461"/>
                  <a:gd name="T62" fmla="*/ 44 w 1349"/>
                  <a:gd name="T63" fmla="*/ 0 h 461"/>
                  <a:gd name="T64" fmla="*/ 42 w 1349"/>
                  <a:gd name="T65" fmla="*/ 0 h 461"/>
                  <a:gd name="T66" fmla="*/ 39 w 1349"/>
                  <a:gd name="T67" fmla="*/ 1 h 461"/>
                  <a:gd name="T68" fmla="*/ 37 w 1349"/>
                  <a:gd name="T69" fmla="*/ 1 h 461"/>
                  <a:gd name="T70" fmla="*/ 35 w 1349"/>
                  <a:gd name="T71" fmla="*/ 2 h 461"/>
                  <a:gd name="T72" fmla="*/ 33 w 1349"/>
                  <a:gd name="T73" fmla="*/ 2 h 461"/>
                  <a:gd name="T74" fmla="*/ 31 w 1349"/>
                  <a:gd name="T75" fmla="*/ 3 h 461"/>
                  <a:gd name="T76" fmla="*/ 29 w 1349"/>
                  <a:gd name="T77" fmla="*/ 4 h 461"/>
                  <a:gd name="T78" fmla="*/ 27 w 1349"/>
                  <a:gd name="T79" fmla="*/ 5 h 461"/>
                  <a:gd name="T80" fmla="*/ 25 w 1349"/>
                  <a:gd name="T81" fmla="*/ 6 h 461"/>
                  <a:gd name="T82" fmla="*/ 23 w 1349"/>
                  <a:gd name="T83" fmla="*/ 7 h 461"/>
                  <a:gd name="T84" fmla="*/ 21 w 1349"/>
                  <a:gd name="T85" fmla="*/ 8 h 461"/>
                  <a:gd name="T86" fmla="*/ 19 w 1349"/>
                  <a:gd name="T87" fmla="*/ 10 h 461"/>
                  <a:gd name="T88" fmla="*/ 17 w 1349"/>
                  <a:gd name="T89" fmla="*/ 11 h 461"/>
                  <a:gd name="T90" fmla="*/ 15 w 1349"/>
                  <a:gd name="T91" fmla="*/ 12 h 461"/>
                  <a:gd name="T92" fmla="*/ 13 w 1349"/>
                  <a:gd name="T93" fmla="*/ 14 h 461"/>
                  <a:gd name="T94" fmla="*/ 11 w 1349"/>
                  <a:gd name="T95" fmla="*/ 16 h 461"/>
                  <a:gd name="T96" fmla="*/ 9 w 1349"/>
                  <a:gd name="T97" fmla="*/ 17 h 461"/>
                  <a:gd name="T98" fmla="*/ 8 w 1349"/>
                  <a:gd name="T99" fmla="*/ 19 h 461"/>
                  <a:gd name="T100" fmla="*/ 6 w 1349"/>
                  <a:gd name="T101" fmla="*/ 21 h 461"/>
                  <a:gd name="T102" fmla="*/ 3 w 1349"/>
                  <a:gd name="T103" fmla="*/ 27 h 461"/>
                  <a:gd name="T104" fmla="*/ 1 w 1349"/>
                  <a:gd name="T105" fmla="*/ 33 h 461"/>
                  <a:gd name="T106" fmla="*/ 0 w 1349"/>
                  <a:gd name="T107" fmla="*/ 39 h 461"/>
                  <a:gd name="T108" fmla="*/ 0 w 1349"/>
                  <a:gd name="T109" fmla="*/ 45 h 461"/>
                  <a:gd name="T110" fmla="*/ 1 w 1349"/>
                  <a:gd name="T111" fmla="*/ 50 h 461"/>
                  <a:gd name="T112" fmla="*/ 2 w 1349"/>
                  <a:gd name="T113" fmla="*/ 54 h 461"/>
                  <a:gd name="T114" fmla="*/ 3 w 1349"/>
                  <a:gd name="T115" fmla="*/ 56 h 461"/>
                  <a:gd name="T116" fmla="*/ 3 w 1349"/>
                  <a:gd name="T117" fmla="*/ 57 h 4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49"/>
                  <a:gd name="T178" fmla="*/ 0 h 461"/>
                  <a:gd name="T179" fmla="*/ 1349 w 1349"/>
                  <a:gd name="T180" fmla="*/ 461 h 46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49" h="461">
                    <a:moveTo>
                      <a:pt x="19" y="461"/>
                    </a:moveTo>
                    <a:lnTo>
                      <a:pt x="1349" y="461"/>
                    </a:lnTo>
                    <a:lnTo>
                      <a:pt x="1057" y="83"/>
                    </a:lnTo>
                    <a:lnTo>
                      <a:pt x="1056" y="83"/>
                    </a:lnTo>
                    <a:lnTo>
                      <a:pt x="1050" y="82"/>
                    </a:lnTo>
                    <a:lnTo>
                      <a:pt x="1042" y="80"/>
                    </a:lnTo>
                    <a:lnTo>
                      <a:pt x="1031" y="79"/>
                    </a:lnTo>
                    <a:lnTo>
                      <a:pt x="1018" y="75"/>
                    </a:lnTo>
                    <a:lnTo>
                      <a:pt x="1002" y="73"/>
                    </a:lnTo>
                    <a:lnTo>
                      <a:pt x="984" y="68"/>
                    </a:lnTo>
                    <a:lnTo>
                      <a:pt x="964" y="65"/>
                    </a:lnTo>
                    <a:lnTo>
                      <a:pt x="941" y="61"/>
                    </a:lnTo>
                    <a:lnTo>
                      <a:pt x="916" y="57"/>
                    </a:lnTo>
                    <a:lnTo>
                      <a:pt x="891" y="52"/>
                    </a:lnTo>
                    <a:lnTo>
                      <a:pt x="863" y="47"/>
                    </a:lnTo>
                    <a:lnTo>
                      <a:pt x="835" y="43"/>
                    </a:lnTo>
                    <a:lnTo>
                      <a:pt x="805" y="38"/>
                    </a:lnTo>
                    <a:lnTo>
                      <a:pt x="775" y="34"/>
                    </a:lnTo>
                    <a:lnTo>
                      <a:pt x="744" y="29"/>
                    </a:lnTo>
                    <a:lnTo>
                      <a:pt x="711" y="24"/>
                    </a:lnTo>
                    <a:lnTo>
                      <a:pt x="679" y="20"/>
                    </a:lnTo>
                    <a:lnTo>
                      <a:pt x="647" y="16"/>
                    </a:lnTo>
                    <a:lnTo>
                      <a:pt x="615" y="13"/>
                    </a:lnTo>
                    <a:lnTo>
                      <a:pt x="582" y="9"/>
                    </a:lnTo>
                    <a:lnTo>
                      <a:pt x="550" y="7"/>
                    </a:lnTo>
                    <a:lnTo>
                      <a:pt x="519" y="5"/>
                    </a:lnTo>
                    <a:lnTo>
                      <a:pt x="488" y="3"/>
                    </a:lnTo>
                    <a:lnTo>
                      <a:pt x="459" y="1"/>
                    </a:lnTo>
                    <a:lnTo>
                      <a:pt x="430" y="0"/>
                    </a:lnTo>
                    <a:lnTo>
                      <a:pt x="403" y="1"/>
                    </a:lnTo>
                    <a:lnTo>
                      <a:pt x="376" y="1"/>
                    </a:lnTo>
                    <a:lnTo>
                      <a:pt x="352" y="4"/>
                    </a:lnTo>
                    <a:lnTo>
                      <a:pt x="329" y="6"/>
                    </a:lnTo>
                    <a:lnTo>
                      <a:pt x="308" y="9"/>
                    </a:lnTo>
                    <a:lnTo>
                      <a:pt x="290" y="14"/>
                    </a:lnTo>
                    <a:lnTo>
                      <a:pt x="276" y="19"/>
                    </a:lnTo>
                    <a:lnTo>
                      <a:pt x="262" y="23"/>
                    </a:lnTo>
                    <a:lnTo>
                      <a:pt x="247" y="29"/>
                    </a:lnTo>
                    <a:lnTo>
                      <a:pt x="231" y="35"/>
                    </a:lnTo>
                    <a:lnTo>
                      <a:pt x="215" y="43"/>
                    </a:lnTo>
                    <a:lnTo>
                      <a:pt x="198" y="51"/>
                    </a:lnTo>
                    <a:lnTo>
                      <a:pt x="182" y="60"/>
                    </a:lnTo>
                    <a:lnTo>
                      <a:pt x="164" y="69"/>
                    </a:lnTo>
                    <a:lnTo>
                      <a:pt x="147" y="80"/>
                    </a:lnTo>
                    <a:lnTo>
                      <a:pt x="131" y="91"/>
                    </a:lnTo>
                    <a:lnTo>
                      <a:pt x="115" y="103"/>
                    </a:lnTo>
                    <a:lnTo>
                      <a:pt x="99" y="115"/>
                    </a:lnTo>
                    <a:lnTo>
                      <a:pt x="84" y="129"/>
                    </a:lnTo>
                    <a:lnTo>
                      <a:pt x="70" y="143"/>
                    </a:lnTo>
                    <a:lnTo>
                      <a:pt x="57" y="158"/>
                    </a:lnTo>
                    <a:lnTo>
                      <a:pt x="46" y="174"/>
                    </a:lnTo>
                    <a:lnTo>
                      <a:pt x="19" y="223"/>
                    </a:lnTo>
                    <a:lnTo>
                      <a:pt x="5" y="271"/>
                    </a:lnTo>
                    <a:lnTo>
                      <a:pt x="0" y="319"/>
                    </a:lnTo>
                    <a:lnTo>
                      <a:pt x="0" y="364"/>
                    </a:lnTo>
                    <a:lnTo>
                      <a:pt x="5" y="404"/>
                    </a:lnTo>
                    <a:lnTo>
                      <a:pt x="11" y="433"/>
                    </a:lnTo>
                    <a:lnTo>
                      <a:pt x="17" y="454"/>
                    </a:lnTo>
                    <a:lnTo>
                      <a:pt x="19" y="461"/>
                    </a:lnTo>
                    <a:close/>
                  </a:path>
                </a:pathLst>
              </a:custGeom>
              <a:solidFill>
                <a:srgbClr val="0035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196" name="Freeform 147"/>
              <p:cNvSpPr>
                <a:spLocks/>
              </p:cNvSpPr>
              <p:nvPr/>
            </p:nvSpPr>
            <p:spPr bwMode="auto">
              <a:xfrm>
                <a:off x="2759" y="2982"/>
                <a:ext cx="688" cy="680"/>
              </a:xfrm>
              <a:custGeom>
                <a:avLst/>
                <a:gdLst>
                  <a:gd name="T0" fmla="*/ 96 w 1375"/>
                  <a:gd name="T1" fmla="*/ 5 h 1360"/>
                  <a:gd name="T2" fmla="*/ 91 w 1375"/>
                  <a:gd name="T3" fmla="*/ 7 h 1360"/>
                  <a:gd name="T4" fmla="*/ 83 w 1375"/>
                  <a:gd name="T5" fmla="*/ 10 h 1360"/>
                  <a:gd name="T6" fmla="*/ 74 w 1375"/>
                  <a:gd name="T7" fmla="*/ 14 h 1360"/>
                  <a:gd name="T8" fmla="*/ 66 w 1375"/>
                  <a:gd name="T9" fmla="*/ 21 h 1360"/>
                  <a:gd name="T10" fmla="*/ 59 w 1375"/>
                  <a:gd name="T11" fmla="*/ 30 h 1360"/>
                  <a:gd name="T12" fmla="*/ 55 w 1375"/>
                  <a:gd name="T13" fmla="*/ 43 h 1360"/>
                  <a:gd name="T14" fmla="*/ 51 w 1375"/>
                  <a:gd name="T15" fmla="*/ 57 h 1360"/>
                  <a:gd name="T16" fmla="*/ 49 w 1375"/>
                  <a:gd name="T17" fmla="*/ 79 h 1360"/>
                  <a:gd name="T18" fmla="*/ 47 w 1375"/>
                  <a:gd name="T19" fmla="*/ 95 h 1360"/>
                  <a:gd name="T20" fmla="*/ 40 w 1375"/>
                  <a:gd name="T21" fmla="*/ 103 h 1360"/>
                  <a:gd name="T22" fmla="*/ 29 w 1375"/>
                  <a:gd name="T23" fmla="*/ 97 h 1360"/>
                  <a:gd name="T24" fmla="*/ 23 w 1375"/>
                  <a:gd name="T25" fmla="*/ 85 h 1360"/>
                  <a:gd name="T26" fmla="*/ 0 w 1375"/>
                  <a:gd name="T27" fmla="*/ 93 h 1360"/>
                  <a:gd name="T28" fmla="*/ 1 w 1375"/>
                  <a:gd name="T29" fmla="*/ 97 h 1360"/>
                  <a:gd name="T30" fmla="*/ 4 w 1375"/>
                  <a:gd name="T31" fmla="*/ 106 h 1360"/>
                  <a:gd name="T32" fmla="*/ 8 w 1375"/>
                  <a:gd name="T33" fmla="*/ 117 h 1360"/>
                  <a:gd name="T34" fmla="*/ 13 w 1375"/>
                  <a:gd name="T35" fmla="*/ 124 h 1360"/>
                  <a:gd name="T36" fmla="*/ 18 w 1375"/>
                  <a:gd name="T37" fmla="*/ 131 h 1360"/>
                  <a:gd name="T38" fmla="*/ 25 w 1375"/>
                  <a:gd name="T39" fmla="*/ 137 h 1360"/>
                  <a:gd name="T40" fmla="*/ 31 w 1375"/>
                  <a:gd name="T41" fmla="*/ 141 h 1360"/>
                  <a:gd name="T42" fmla="*/ 36 w 1375"/>
                  <a:gd name="T43" fmla="*/ 143 h 1360"/>
                  <a:gd name="T44" fmla="*/ 41 w 1375"/>
                  <a:gd name="T45" fmla="*/ 144 h 1360"/>
                  <a:gd name="T46" fmla="*/ 45 w 1375"/>
                  <a:gd name="T47" fmla="*/ 143 h 1360"/>
                  <a:gd name="T48" fmla="*/ 53 w 1375"/>
                  <a:gd name="T49" fmla="*/ 142 h 1360"/>
                  <a:gd name="T50" fmla="*/ 55 w 1375"/>
                  <a:gd name="T51" fmla="*/ 143 h 1360"/>
                  <a:gd name="T52" fmla="*/ 57 w 1375"/>
                  <a:gd name="T53" fmla="*/ 147 h 1360"/>
                  <a:gd name="T54" fmla="*/ 60 w 1375"/>
                  <a:gd name="T55" fmla="*/ 153 h 1360"/>
                  <a:gd name="T56" fmla="*/ 66 w 1375"/>
                  <a:gd name="T57" fmla="*/ 159 h 1360"/>
                  <a:gd name="T58" fmla="*/ 76 w 1375"/>
                  <a:gd name="T59" fmla="*/ 165 h 1360"/>
                  <a:gd name="T60" fmla="*/ 92 w 1375"/>
                  <a:gd name="T61" fmla="*/ 169 h 1360"/>
                  <a:gd name="T62" fmla="*/ 107 w 1375"/>
                  <a:gd name="T63" fmla="*/ 170 h 1360"/>
                  <a:gd name="T64" fmla="*/ 120 w 1375"/>
                  <a:gd name="T65" fmla="*/ 169 h 1360"/>
                  <a:gd name="T66" fmla="*/ 129 w 1375"/>
                  <a:gd name="T67" fmla="*/ 167 h 1360"/>
                  <a:gd name="T68" fmla="*/ 134 w 1375"/>
                  <a:gd name="T69" fmla="*/ 165 h 1360"/>
                  <a:gd name="T70" fmla="*/ 137 w 1375"/>
                  <a:gd name="T71" fmla="*/ 160 h 1360"/>
                  <a:gd name="T72" fmla="*/ 144 w 1375"/>
                  <a:gd name="T73" fmla="*/ 141 h 1360"/>
                  <a:gd name="T74" fmla="*/ 154 w 1375"/>
                  <a:gd name="T75" fmla="*/ 114 h 1360"/>
                  <a:gd name="T76" fmla="*/ 164 w 1375"/>
                  <a:gd name="T77" fmla="*/ 86 h 1360"/>
                  <a:gd name="T78" fmla="*/ 171 w 1375"/>
                  <a:gd name="T79" fmla="*/ 63 h 1360"/>
                  <a:gd name="T80" fmla="*/ 172 w 1375"/>
                  <a:gd name="T81" fmla="*/ 51 h 1360"/>
                  <a:gd name="T82" fmla="*/ 171 w 1375"/>
                  <a:gd name="T83" fmla="*/ 37 h 1360"/>
                  <a:gd name="T84" fmla="*/ 167 w 1375"/>
                  <a:gd name="T85" fmla="*/ 23 h 1360"/>
                  <a:gd name="T86" fmla="*/ 161 w 1375"/>
                  <a:gd name="T87" fmla="*/ 14 h 1360"/>
                  <a:gd name="T88" fmla="*/ 151 w 1375"/>
                  <a:gd name="T89" fmla="*/ 4 h 1360"/>
                  <a:gd name="T90" fmla="*/ 143 w 1375"/>
                  <a:gd name="T91" fmla="*/ 1 h 1360"/>
                  <a:gd name="T92" fmla="*/ 132 w 1375"/>
                  <a:gd name="T93" fmla="*/ 12 h 1360"/>
                  <a:gd name="T94" fmla="*/ 120 w 1375"/>
                  <a:gd name="T95" fmla="*/ 15 h 1360"/>
                  <a:gd name="T96" fmla="*/ 110 w 1375"/>
                  <a:gd name="T97" fmla="*/ 13 h 1360"/>
                  <a:gd name="T98" fmla="*/ 101 w 1375"/>
                  <a:gd name="T99" fmla="*/ 9 h 1360"/>
                  <a:gd name="T100" fmla="*/ 97 w 1375"/>
                  <a:gd name="T101" fmla="*/ 5 h 13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75"/>
                  <a:gd name="T154" fmla="*/ 0 h 1360"/>
                  <a:gd name="T155" fmla="*/ 1375 w 1375"/>
                  <a:gd name="T156" fmla="*/ 1360 h 13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75" h="1360">
                    <a:moveTo>
                      <a:pt x="771" y="44"/>
                    </a:moveTo>
                    <a:lnTo>
                      <a:pt x="769" y="44"/>
                    </a:lnTo>
                    <a:lnTo>
                      <a:pt x="762" y="45"/>
                    </a:lnTo>
                    <a:lnTo>
                      <a:pt x="752" y="48"/>
                    </a:lnTo>
                    <a:lnTo>
                      <a:pt x="738" y="51"/>
                    </a:lnTo>
                    <a:lnTo>
                      <a:pt x="722" y="56"/>
                    </a:lnTo>
                    <a:lnTo>
                      <a:pt x="702" y="61"/>
                    </a:lnTo>
                    <a:lnTo>
                      <a:pt x="681" y="68"/>
                    </a:lnTo>
                    <a:lnTo>
                      <a:pt x="660" y="76"/>
                    </a:lnTo>
                    <a:lnTo>
                      <a:pt x="635" y="87"/>
                    </a:lnTo>
                    <a:lnTo>
                      <a:pt x="612" y="98"/>
                    </a:lnTo>
                    <a:lnTo>
                      <a:pt x="589" y="111"/>
                    </a:lnTo>
                    <a:lnTo>
                      <a:pt x="566" y="126"/>
                    </a:lnTo>
                    <a:lnTo>
                      <a:pt x="544" y="143"/>
                    </a:lnTo>
                    <a:lnTo>
                      <a:pt x="525" y="162"/>
                    </a:lnTo>
                    <a:lnTo>
                      <a:pt x="506" y="182"/>
                    </a:lnTo>
                    <a:lnTo>
                      <a:pt x="491" y="205"/>
                    </a:lnTo>
                    <a:lnTo>
                      <a:pt x="472" y="240"/>
                    </a:lnTo>
                    <a:lnTo>
                      <a:pt x="456" y="272"/>
                    </a:lnTo>
                    <a:lnTo>
                      <a:pt x="443" y="305"/>
                    </a:lnTo>
                    <a:lnTo>
                      <a:pt x="433" y="338"/>
                    </a:lnTo>
                    <a:lnTo>
                      <a:pt x="423" y="374"/>
                    </a:lnTo>
                    <a:lnTo>
                      <a:pt x="415" y="414"/>
                    </a:lnTo>
                    <a:lnTo>
                      <a:pt x="408" y="460"/>
                    </a:lnTo>
                    <a:lnTo>
                      <a:pt x="400" y="514"/>
                    </a:lnTo>
                    <a:lnTo>
                      <a:pt x="394" y="571"/>
                    </a:lnTo>
                    <a:lnTo>
                      <a:pt x="389" y="626"/>
                    </a:lnTo>
                    <a:lnTo>
                      <a:pt x="384" y="677"/>
                    </a:lnTo>
                    <a:lnTo>
                      <a:pt x="379" y="722"/>
                    </a:lnTo>
                    <a:lnTo>
                      <a:pt x="369" y="760"/>
                    </a:lnTo>
                    <a:lnTo>
                      <a:pt x="357" y="791"/>
                    </a:lnTo>
                    <a:lnTo>
                      <a:pt x="339" y="813"/>
                    </a:lnTo>
                    <a:lnTo>
                      <a:pt x="315" y="823"/>
                    </a:lnTo>
                    <a:lnTo>
                      <a:pt x="285" y="821"/>
                    </a:lnTo>
                    <a:lnTo>
                      <a:pt x="258" y="803"/>
                    </a:lnTo>
                    <a:lnTo>
                      <a:pt x="232" y="777"/>
                    </a:lnTo>
                    <a:lnTo>
                      <a:pt x="212" y="746"/>
                    </a:lnTo>
                    <a:lnTo>
                      <a:pt x="194" y="714"/>
                    </a:lnTo>
                    <a:lnTo>
                      <a:pt x="182" y="685"/>
                    </a:lnTo>
                    <a:lnTo>
                      <a:pt x="174" y="665"/>
                    </a:lnTo>
                    <a:lnTo>
                      <a:pt x="171" y="657"/>
                    </a:lnTo>
                    <a:lnTo>
                      <a:pt x="0" y="747"/>
                    </a:lnTo>
                    <a:lnTo>
                      <a:pt x="1" y="750"/>
                    </a:lnTo>
                    <a:lnTo>
                      <a:pt x="3" y="761"/>
                    </a:lnTo>
                    <a:lnTo>
                      <a:pt x="7" y="776"/>
                    </a:lnTo>
                    <a:lnTo>
                      <a:pt x="13" y="796"/>
                    </a:lnTo>
                    <a:lnTo>
                      <a:pt x="20" y="822"/>
                    </a:lnTo>
                    <a:lnTo>
                      <a:pt x="31" y="852"/>
                    </a:lnTo>
                    <a:lnTo>
                      <a:pt x="41" y="884"/>
                    </a:lnTo>
                    <a:lnTo>
                      <a:pt x="55" y="919"/>
                    </a:lnTo>
                    <a:lnTo>
                      <a:pt x="63" y="937"/>
                    </a:lnTo>
                    <a:lnTo>
                      <a:pt x="72" y="955"/>
                    </a:lnTo>
                    <a:lnTo>
                      <a:pt x="84" y="974"/>
                    </a:lnTo>
                    <a:lnTo>
                      <a:pt x="98" y="992"/>
                    </a:lnTo>
                    <a:lnTo>
                      <a:pt x="111" y="1011"/>
                    </a:lnTo>
                    <a:lnTo>
                      <a:pt x="126" y="1028"/>
                    </a:lnTo>
                    <a:lnTo>
                      <a:pt x="142" y="1045"/>
                    </a:lnTo>
                    <a:lnTo>
                      <a:pt x="159" y="1063"/>
                    </a:lnTo>
                    <a:lnTo>
                      <a:pt x="176" y="1078"/>
                    </a:lnTo>
                    <a:lnTo>
                      <a:pt x="193" y="1093"/>
                    </a:lnTo>
                    <a:lnTo>
                      <a:pt x="209" y="1105"/>
                    </a:lnTo>
                    <a:lnTo>
                      <a:pt x="225" y="1117"/>
                    </a:lnTo>
                    <a:lnTo>
                      <a:pt x="241" y="1126"/>
                    </a:lnTo>
                    <a:lnTo>
                      <a:pt x="256" y="1133"/>
                    </a:lnTo>
                    <a:lnTo>
                      <a:pt x="270" y="1139"/>
                    </a:lnTo>
                    <a:lnTo>
                      <a:pt x="283" y="1142"/>
                    </a:lnTo>
                    <a:lnTo>
                      <a:pt x="304" y="1146"/>
                    </a:lnTo>
                    <a:lnTo>
                      <a:pt x="318" y="1147"/>
                    </a:lnTo>
                    <a:lnTo>
                      <a:pt x="328" y="1148"/>
                    </a:lnTo>
                    <a:lnTo>
                      <a:pt x="337" y="1147"/>
                    </a:lnTo>
                    <a:lnTo>
                      <a:pt x="346" y="1144"/>
                    </a:lnTo>
                    <a:lnTo>
                      <a:pt x="360" y="1142"/>
                    </a:lnTo>
                    <a:lnTo>
                      <a:pt x="379" y="1137"/>
                    </a:lnTo>
                    <a:lnTo>
                      <a:pt x="406" y="1132"/>
                    </a:lnTo>
                    <a:lnTo>
                      <a:pt x="418" y="1131"/>
                    </a:lnTo>
                    <a:lnTo>
                      <a:pt x="426" y="1133"/>
                    </a:lnTo>
                    <a:lnTo>
                      <a:pt x="433" y="1137"/>
                    </a:lnTo>
                    <a:lnTo>
                      <a:pt x="438" y="1143"/>
                    </a:lnTo>
                    <a:lnTo>
                      <a:pt x="443" y="1152"/>
                    </a:lnTo>
                    <a:lnTo>
                      <a:pt x="448" y="1163"/>
                    </a:lnTo>
                    <a:lnTo>
                      <a:pt x="453" y="1174"/>
                    </a:lnTo>
                    <a:lnTo>
                      <a:pt x="459" y="1188"/>
                    </a:lnTo>
                    <a:lnTo>
                      <a:pt x="467" y="1202"/>
                    </a:lnTo>
                    <a:lnTo>
                      <a:pt x="476" y="1218"/>
                    </a:lnTo>
                    <a:lnTo>
                      <a:pt x="488" y="1233"/>
                    </a:lnTo>
                    <a:lnTo>
                      <a:pt x="503" y="1249"/>
                    </a:lnTo>
                    <a:lnTo>
                      <a:pt x="521" y="1265"/>
                    </a:lnTo>
                    <a:lnTo>
                      <a:pt x="543" y="1282"/>
                    </a:lnTo>
                    <a:lnTo>
                      <a:pt x="571" y="1298"/>
                    </a:lnTo>
                    <a:lnTo>
                      <a:pt x="603" y="1313"/>
                    </a:lnTo>
                    <a:lnTo>
                      <a:pt x="648" y="1330"/>
                    </a:lnTo>
                    <a:lnTo>
                      <a:pt x="692" y="1343"/>
                    </a:lnTo>
                    <a:lnTo>
                      <a:pt x="734" y="1351"/>
                    </a:lnTo>
                    <a:lnTo>
                      <a:pt x="776" y="1356"/>
                    </a:lnTo>
                    <a:lnTo>
                      <a:pt x="816" y="1360"/>
                    </a:lnTo>
                    <a:lnTo>
                      <a:pt x="854" y="1360"/>
                    </a:lnTo>
                    <a:lnTo>
                      <a:pt x="890" y="1358"/>
                    </a:lnTo>
                    <a:lnTo>
                      <a:pt x="924" y="1354"/>
                    </a:lnTo>
                    <a:lnTo>
                      <a:pt x="956" y="1349"/>
                    </a:lnTo>
                    <a:lnTo>
                      <a:pt x="983" y="1344"/>
                    </a:lnTo>
                    <a:lnTo>
                      <a:pt x="1009" y="1338"/>
                    </a:lnTo>
                    <a:lnTo>
                      <a:pt x="1029" y="1331"/>
                    </a:lnTo>
                    <a:lnTo>
                      <a:pt x="1048" y="1325"/>
                    </a:lnTo>
                    <a:lnTo>
                      <a:pt x="1062" y="1320"/>
                    </a:lnTo>
                    <a:lnTo>
                      <a:pt x="1071" y="1315"/>
                    </a:lnTo>
                    <a:lnTo>
                      <a:pt x="1077" y="1313"/>
                    </a:lnTo>
                    <a:lnTo>
                      <a:pt x="1082" y="1302"/>
                    </a:lnTo>
                    <a:lnTo>
                      <a:pt x="1094" y="1276"/>
                    </a:lnTo>
                    <a:lnTo>
                      <a:pt x="1110" y="1237"/>
                    </a:lnTo>
                    <a:lnTo>
                      <a:pt x="1129" y="1186"/>
                    </a:lnTo>
                    <a:lnTo>
                      <a:pt x="1151" y="1126"/>
                    </a:lnTo>
                    <a:lnTo>
                      <a:pt x="1177" y="1059"/>
                    </a:lnTo>
                    <a:lnTo>
                      <a:pt x="1203" y="987"/>
                    </a:lnTo>
                    <a:lnTo>
                      <a:pt x="1230" y="911"/>
                    </a:lnTo>
                    <a:lnTo>
                      <a:pt x="1256" y="834"/>
                    </a:lnTo>
                    <a:lnTo>
                      <a:pt x="1283" y="758"/>
                    </a:lnTo>
                    <a:lnTo>
                      <a:pt x="1307" y="687"/>
                    </a:lnTo>
                    <a:lnTo>
                      <a:pt x="1328" y="619"/>
                    </a:lnTo>
                    <a:lnTo>
                      <a:pt x="1346" y="560"/>
                    </a:lnTo>
                    <a:lnTo>
                      <a:pt x="1361" y="510"/>
                    </a:lnTo>
                    <a:lnTo>
                      <a:pt x="1370" y="470"/>
                    </a:lnTo>
                    <a:lnTo>
                      <a:pt x="1375" y="445"/>
                    </a:lnTo>
                    <a:lnTo>
                      <a:pt x="1375" y="408"/>
                    </a:lnTo>
                    <a:lnTo>
                      <a:pt x="1374" y="369"/>
                    </a:lnTo>
                    <a:lnTo>
                      <a:pt x="1370" y="330"/>
                    </a:lnTo>
                    <a:lnTo>
                      <a:pt x="1364" y="292"/>
                    </a:lnTo>
                    <a:lnTo>
                      <a:pt x="1356" y="255"/>
                    </a:lnTo>
                    <a:lnTo>
                      <a:pt x="1346" y="220"/>
                    </a:lnTo>
                    <a:lnTo>
                      <a:pt x="1334" y="189"/>
                    </a:lnTo>
                    <a:lnTo>
                      <a:pt x="1322" y="163"/>
                    </a:lnTo>
                    <a:lnTo>
                      <a:pt x="1308" y="144"/>
                    </a:lnTo>
                    <a:lnTo>
                      <a:pt x="1287" y="118"/>
                    </a:lnTo>
                    <a:lnTo>
                      <a:pt x="1260" y="88"/>
                    </a:lnTo>
                    <a:lnTo>
                      <a:pt x="1231" y="58"/>
                    </a:lnTo>
                    <a:lnTo>
                      <a:pt x="1201" y="31"/>
                    </a:lnTo>
                    <a:lnTo>
                      <a:pt x="1174" y="11"/>
                    </a:lnTo>
                    <a:lnTo>
                      <a:pt x="1155" y="0"/>
                    </a:lnTo>
                    <a:lnTo>
                      <a:pt x="1143" y="3"/>
                    </a:lnTo>
                    <a:lnTo>
                      <a:pt x="1115" y="43"/>
                    </a:lnTo>
                    <a:lnTo>
                      <a:pt x="1085" y="74"/>
                    </a:lnTo>
                    <a:lnTo>
                      <a:pt x="1053" y="97"/>
                    </a:lnTo>
                    <a:lnTo>
                      <a:pt x="1022" y="112"/>
                    </a:lnTo>
                    <a:lnTo>
                      <a:pt x="990" y="120"/>
                    </a:lnTo>
                    <a:lnTo>
                      <a:pt x="960" y="124"/>
                    </a:lnTo>
                    <a:lnTo>
                      <a:pt x="930" y="121"/>
                    </a:lnTo>
                    <a:lnTo>
                      <a:pt x="901" y="114"/>
                    </a:lnTo>
                    <a:lnTo>
                      <a:pt x="874" y="106"/>
                    </a:lnTo>
                    <a:lnTo>
                      <a:pt x="850" y="96"/>
                    </a:lnTo>
                    <a:lnTo>
                      <a:pt x="828" y="83"/>
                    </a:lnTo>
                    <a:lnTo>
                      <a:pt x="808" y="72"/>
                    </a:lnTo>
                    <a:lnTo>
                      <a:pt x="793" y="61"/>
                    </a:lnTo>
                    <a:lnTo>
                      <a:pt x="782" y="52"/>
                    </a:lnTo>
                    <a:lnTo>
                      <a:pt x="774" y="46"/>
                    </a:lnTo>
                    <a:lnTo>
                      <a:pt x="771" y="44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197" name="Freeform 148"/>
              <p:cNvSpPr>
                <a:spLocks/>
              </p:cNvSpPr>
              <p:nvPr/>
            </p:nvSpPr>
            <p:spPr bwMode="auto">
              <a:xfrm>
                <a:off x="2430" y="2576"/>
                <a:ext cx="541" cy="663"/>
              </a:xfrm>
              <a:custGeom>
                <a:avLst/>
                <a:gdLst>
                  <a:gd name="T0" fmla="*/ 3 w 1081"/>
                  <a:gd name="T1" fmla="*/ 23 h 1326"/>
                  <a:gd name="T2" fmla="*/ 9 w 1081"/>
                  <a:gd name="T3" fmla="*/ 133 h 1326"/>
                  <a:gd name="T4" fmla="*/ 42 w 1081"/>
                  <a:gd name="T5" fmla="*/ 134 h 1326"/>
                  <a:gd name="T6" fmla="*/ 42 w 1081"/>
                  <a:gd name="T7" fmla="*/ 137 h 1326"/>
                  <a:gd name="T8" fmla="*/ 0 w 1081"/>
                  <a:gd name="T9" fmla="*/ 141 h 1326"/>
                  <a:gd name="T10" fmla="*/ 0 w 1081"/>
                  <a:gd name="T11" fmla="*/ 153 h 1326"/>
                  <a:gd name="T12" fmla="*/ 34 w 1081"/>
                  <a:gd name="T13" fmla="*/ 166 h 1326"/>
                  <a:gd name="T14" fmla="*/ 128 w 1081"/>
                  <a:gd name="T15" fmla="*/ 146 h 1326"/>
                  <a:gd name="T16" fmla="*/ 128 w 1081"/>
                  <a:gd name="T17" fmla="*/ 139 h 1326"/>
                  <a:gd name="T18" fmla="*/ 98 w 1081"/>
                  <a:gd name="T19" fmla="*/ 134 h 1326"/>
                  <a:gd name="T20" fmla="*/ 98 w 1081"/>
                  <a:gd name="T21" fmla="*/ 127 h 1326"/>
                  <a:gd name="T22" fmla="*/ 132 w 1081"/>
                  <a:gd name="T23" fmla="*/ 115 h 1326"/>
                  <a:gd name="T24" fmla="*/ 136 w 1081"/>
                  <a:gd name="T25" fmla="*/ 3 h 1326"/>
                  <a:gd name="T26" fmla="*/ 24 w 1081"/>
                  <a:gd name="T27" fmla="*/ 0 h 1326"/>
                  <a:gd name="T28" fmla="*/ 3 w 1081"/>
                  <a:gd name="T29" fmla="*/ 23 h 13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1"/>
                  <a:gd name="T46" fmla="*/ 0 h 1326"/>
                  <a:gd name="T47" fmla="*/ 1081 w 1081"/>
                  <a:gd name="T48" fmla="*/ 1326 h 13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1" h="1326">
                    <a:moveTo>
                      <a:pt x="22" y="187"/>
                    </a:moveTo>
                    <a:lnTo>
                      <a:pt x="69" y="1060"/>
                    </a:lnTo>
                    <a:lnTo>
                      <a:pt x="330" y="1065"/>
                    </a:lnTo>
                    <a:lnTo>
                      <a:pt x="330" y="1091"/>
                    </a:lnTo>
                    <a:lnTo>
                      <a:pt x="0" y="1123"/>
                    </a:lnTo>
                    <a:lnTo>
                      <a:pt x="0" y="1219"/>
                    </a:lnTo>
                    <a:lnTo>
                      <a:pt x="272" y="1326"/>
                    </a:lnTo>
                    <a:lnTo>
                      <a:pt x="1017" y="1166"/>
                    </a:lnTo>
                    <a:lnTo>
                      <a:pt x="1017" y="1107"/>
                    </a:lnTo>
                    <a:lnTo>
                      <a:pt x="783" y="1065"/>
                    </a:lnTo>
                    <a:lnTo>
                      <a:pt x="783" y="1017"/>
                    </a:lnTo>
                    <a:lnTo>
                      <a:pt x="1054" y="921"/>
                    </a:lnTo>
                    <a:lnTo>
                      <a:pt x="1081" y="21"/>
                    </a:lnTo>
                    <a:lnTo>
                      <a:pt x="192" y="0"/>
                    </a:lnTo>
                    <a:lnTo>
                      <a:pt x="22" y="187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198" name="Freeform 149"/>
              <p:cNvSpPr>
                <a:spLocks/>
              </p:cNvSpPr>
              <p:nvPr/>
            </p:nvSpPr>
            <p:spPr bwMode="auto">
              <a:xfrm>
                <a:off x="2513" y="3149"/>
                <a:ext cx="476" cy="189"/>
              </a:xfrm>
              <a:custGeom>
                <a:avLst/>
                <a:gdLst>
                  <a:gd name="T0" fmla="*/ 1 w 952"/>
                  <a:gd name="T1" fmla="*/ 19 h 378"/>
                  <a:gd name="T2" fmla="*/ 0 w 952"/>
                  <a:gd name="T3" fmla="*/ 28 h 378"/>
                  <a:gd name="T4" fmla="*/ 46 w 952"/>
                  <a:gd name="T5" fmla="*/ 47 h 378"/>
                  <a:gd name="T6" fmla="*/ 117 w 952"/>
                  <a:gd name="T7" fmla="*/ 26 h 378"/>
                  <a:gd name="T8" fmla="*/ 119 w 952"/>
                  <a:gd name="T9" fmla="*/ 6 h 378"/>
                  <a:gd name="T10" fmla="*/ 103 w 952"/>
                  <a:gd name="T11" fmla="*/ 0 h 378"/>
                  <a:gd name="T12" fmla="*/ 1 w 952"/>
                  <a:gd name="T13" fmla="*/ 19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2"/>
                  <a:gd name="T22" fmla="*/ 0 h 378"/>
                  <a:gd name="T23" fmla="*/ 952 w 95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2" h="378">
                    <a:moveTo>
                      <a:pt x="4" y="149"/>
                    </a:moveTo>
                    <a:lnTo>
                      <a:pt x="0" y="224"/>
                    </a:lnTo>
                    <a:lnTo>
                      <a:pt x="367" y="378"/>
                    </a:lnTo>
                    <a:lnTo>
                      <a:pt x="930" y="212"/>
                    </a:lnTo>
                    <a:lnTo>
                      <a:pt x="952" y="43"/>
                    </a:lnTo>
                    <a:lnTo>
                      <a:pt x="824" y="0"/>
                    </a:lnTo>
                    <a:lnTo>
                      <a:pt x="4" y="149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199" name="Freeform 150"/>
              <p:cNvSpPr>
                <a:spLocks/>
              </p:cNvSpPr>
              <p:nvPr/>
            </p:nvSpPr>
            <p:spPr bwMode="auto">
              <a:xfrm>
                <a:off x="2897" y="3162"/>
                <a:ext cx="92" cy="125"/>
              </a:xfrm>
              <a:custGeom>
                <a:avLst/>
                <a:gdLst>
                  <a:gd name="T0" fmla="*/ 1 w 184"/>
                  <a:gd name="T1" fmla="*/ 9 h 250"/>
                  <a:gd name="T2" fmla="*/ 1 w 184"/>
                  <a:gd name="T3" fmla="*/ 10 h 250"/>
                  <a:gd name="T4" fmla="*/ 1 w 184"/>
                  <a:gd name="T5" fmla="*/ 11 h 250"/>
                  <a:gd name="T6" fmla="*/ 1 w 184"/>
                  <a:gd name="T7" fmla="*/ 12 h 250"/>
                  <a:gd name="T8" fmla="*/ 1 w 184"/>
                  <a:gd name="T9" fmla="*/ 13 h 250"/>
                  <a:gd name="T10" fmla="*/ 3 w 184"/>
                  <a:gd name="T11" fmla="*/ 15 h 250"/>
                  <a:gd name="T12" fmla="*/ 4 w 184"/>
                  <a:gd name="T13" fmla="*/ 16 h 250"/>
                  <a:gd name="T14" fmla="*/ 6 w 184"/>
                  <a:gd name="T15" fmla="*/ 18 h 250"/>
                  <a:gd name="T16" fmla="*/ 7 w 184"/>
                  <a:gd name="T17" fmla="*/ 19 h 250"/>
                  <a:gd name="T18" fmla="*/ 9 w 184"/>
                  <a:gd name="T19" fmla="*/ 20 h 250"/>
                  <a:gd name="T20" fmla="*/ 10 w 184"/>
                  <a:gd name="T21" fmla="*/ 21 h 250"/>
                  <a:gd name="T22" fmla="*/ 11 w 184"/>
                  <a:gd name="T23" fmla="*/ 22 h 250"/>
                  <a:gd name="T24" fmla="*/ 11 w 184"/>
                  <a:gd name="T25" fmla="*/ 22 h 250"/>
                  <a:gd name="T26" fmla="*/ 18 w 184"/>
                  <a:gd name="T27" fmla="*/ 31 h 250"/>
                  <a:gd name="T28" fmla="*/ 23 w 184"/>
                  <a:gd name="T29" fmla="*/ 6 h 250"/>
                  <a:gd name="T30" fmla="*/ 9 w 184"/>
                  <a:gd name="T31" fmla="*/ 0 h 250"/>
                  <a:gd name="T32" fmla="*/ 9 w 184"/>
                  <a:gd name="T33" fmla="*/ 1 h 250"/>
                  <a:gd name="T34" fmla="*/ 7 w 184"/>
                  <a:gd name="T35" fmla="*/ 1 h 250"/>
                  <a:gd name="T36" fmla="*/ 6 w 184"/>
                  <a:gd name="T37" fmla="*/ 2 h 250"/>
                  <a:gd name="T38" fmla="*/ 3 w 184"/>
                  <a:gd name="T39" fmla="*/ 3 h 250"/>
                  <a:gd name="T40" fmla="*/ 1 w 184"/>
                  <a:gd name="T41" fmla="*/ 4 h 250"/>
                  <a:gd name="T42" fmla="*/ 1 w 184"/>
                  <a:gd name="T43" fmla="*/ 6 h 250"/>
                  <a:gd name="T44" fmla="*/ 0 w 184"/>
                  <a:gd name="T45" fmla="*/ 7 h 250"/>
                  <a:gd name="T46" fmla="*/ 1 w 184"/>
                  <a:gd name="T47" fmla="*/ 9 h 25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84"/>
                  <a:gd name="T73" fmla="*/ 0 h 250"/>
                  <a:gd name="T74" fmla="*/ 184 w 184"/>
                  <a:gd name="T75" fmla="*/ 250 h 25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84" h="250">
                    <a:moveTo>
                      <a:pt x="6" y="70"/>
                    </a:moveTo>
                    <a:lnTo>
                      <a:pt x="7" y="76"/>
                    </a:lnTo>
                    <a:lnTo>
                      <a:pt x="5" y="84"/>
                    </a:lnTo>
                    <a:lnTo>
                      <a:pt x="3" y="93"/>
                    </a:lnTo>
                    <a:lnTo>
                      <a:pt x="7" y="102"/>
                    </a:lnTo>
                    <a:lnTo>
                      <a:pt x="18" y="115"/>
                    </a:lnTo>
                    <a:lnTo>
                      <a:pt x="31" y="127"/>
                    </a:lnTo>
                    <a:lnTo>
                      <a:pt x="44" y="138"/>
                    </a:lnTo>
                    <a:lnTo>
                      <a:pt x="57" y="148"/>
                    </a:lnTo>
                    <a:lnTo>
                      <a:pt x="69" y="158"/>
                    </a:lnTo>
                    <a:lnTo>
                      <a:pt x="78" y="165"/>
                    </a:lnTo>
                    <a:lnTo>
                      <a:pt x="85" y="169"/>
                    </a:lnTo>
                    <a:lnTo>
                      <a:pt x="87" y="170"/>
                    </a:lnTo>
                    <a:lnTo>
                      <a:pt x="142" y="250"/>
                    </a:lnTo>
                    <a:lnTo>
                      <a:pt x="184" y="42"/>
                    </a:lnTo>
                    <a:lnTo>
                      <a:pt x="72" y="0"/>
                    </a:lnTo>
                    <a:lnTo>
                      <a:pt x="68" y="1"/>
                    </a:lnTo>
                    <a:lnTo>
                      <a:pt x="57" y="4"/>
                    </a:lnTo>
                    <a:lnTo>
                      <a:pt x="44" y="11"/>
                    </a:lnTo>
                    <a:lnTo>
                      <a:pt x="29" y="19"/>
                    </a:lnTo>
                    <a:lnTo>
                      <a:pt x="14" y="30"/>
                    </a:lnTo>
                    <a:lnTo>
                      <a:pt x="5" y="41"/>
                    </a:lnTo>
                    <a:lnTo>
                      <a:pt x="0" y="55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0" name="Freeform 151"/>
              <p:cNvSpPr>
                <a:spLocks/>
              </p:cNvSpPr>
              <p:nvPr/>
            </p:nvSpPr>
            <p:spPr bwMode="auto">
              <a:xfrm>
                <a:off x="2728" y="3190"/>
                <a:ext cx="144" cy="160"/>
              </a:xfrm>
              <a:custGeom>
                <a:avLst/>
                <a:gdLst>
                  <a:gd name="T0" fmla="*/ 1 w 288"/>
                  <a:gd name="T1" fmla="*/ 9 h 322"/>
                  <a:gd name="T2" fmla="*/ 3 w 288"/>
                  <a:gd name="T3" fmla="*/ 15 h 322"/>
                  <a:gd name="T4" fmla="*/ 4 w 288"/>
                  <a:gd name="T5" fmla="*/ 21 h 322"/>
                  <a:gd name="T6" fmla="*/ 3 w 288"/>
                  <a:gd name="T7" fmla="*/ 26 h 322"/>
                  <a:gd name="T8" fmla="*/ 5 w 288"/>
                  <a:gd name="T9" fmla="*/ 32 h 322"/>
                  <a:gd name="T10" fmla="*/ 6 w 288"/>
                  <a:gd name="T11" fmla="*/ 37 h 322"/>
                  <a:gd name="T12" fmla="*/ 10 w 288"/>
                  <a:gd name="T13" fmla="*/ 40 h 322"/>
                  <a:gd name="T14" fmla="*/ 18 w 288"/>
                  <a:gd name="T15" fmla="*/ 37 h 322"/>
                  <a:gd name="T16" fmla="*/ 23 w 288"/>
                  <a:gd name="T17" fmla="*/ 33 h 322"/>
                  <a:gd name="T18" fmla="*/ 28 w 288"/>
                  <a:gd name="T19" fmla="*/ 30 h 322"/>
                  <a:gd name="T20" fmla="*/ 29 w 288"/>
                  <a:gd name="T21" fmla="*/ 29 h 322"/>
                  <a:gd name="T22" fmla="*/ 31 w 288"/>
                  <a:gd name="T23" fmla="*/ 26 h 322"/>
                  <a:gd name="T24" fmla="*/ 34 w 288"/>
                  <a:gd name="T25" fmla="*/ 21 h 322"/>
                  <a:gd name="T26" fmla="*/ 36 w 288"/>
                  <a:gd name="T27" fmla="*/ 17 h 322"/>
                  <a:gd name="T28" fmla="*/ 36 w 288"/>
                  <a:gd name="T29" fmla="*/ 13 h 322"/>
                  <a:gd name="T30" fmla="*/ 35 w 288"/>
                  <a:gd name="T31" fmla="*/ 2 h 322"/>
                  <a:gd name="T32" fmla="*/ 30 w 288"/>
                  <a:gd name="T33" fmla="*/ 0 h 322"/>
                  <a:gd name="T34" fmla="*/ 29 w 288"/>
                  <a:gd name="T35" fmla="*/ 2 h 322"/>
                  <a:gd name="T36" fmla="*/ 27 w 288"/>
                  <a:gd name="T37" fmla="*/ 5 h 322"/>
                  <a:gd name="T38" fmla="*/ 27 w 288"/>
                  <a:gd name="T39" fmla="*/ 7 h 322"/>
                  <a:gd name="T40" fmla="*/ 27 w 288"/>
                  <a:gd name="T41" fmla="*/ 8 h 322"/>
                  <a:gd name="T42" fmla="*/ 26 w 288"/>
                  <a:gd name="T43" fmla="*/ 6 h 322"/>
                  <a:gd name="T44" fmla="*/ 24 w 288"/>
                  <a:gd name="T45" fmla="*/ 3 h 322"/>
                  <a:gd name="T46" fmla="*/ 23 w 288"/>
                  <a:gd name="T47" fmla="*/ 1 h 322"/>
                  <a:gd name="T48" fmla="*/ 22 w 288"/>
                  <a:gd name="T49" fmla="*/ 0 h 322"/>
                  <a:gd name="T50" fmla="*/ 20 w 288"/>
                  <a:gd name="T51" fmla="*/ 0 h 322"/>
                  <a:gd name="T52" fmla="*/ 17 w 288"/>
                  <a:gd name="T53" fmla="*/ 0 h 322"/>
                  <a:gd name="T54" fmla="*/ 12 w 288"/>
                  <a:gd name="T55" fmla="*/ 1 h 322"/>
                  <a:gd name="T56" fmla="*/ 9 w 288"/>
                  <a:gd name="T57" fmla="*/ 2 h 322"/>
                  <a:gd name="T58" fmla="*/ 5 w 288"/>
                  <a:gd name="T59" fmla="*/ 3 h 322"/>
                  <a:gd name="T60" fmla="*/ 1 w 288"/>
                  <a:gd name="T61" fmla="*/ 5 h 322"/>
                  <a:gd name="T62" fmla="*/ 0 w 288"/>
                  <a:gd name="T63" fmla="*/ 6 h 3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8"/>
                  <a:gd name="T97" fmla="*/ 0 h 322"/>
                  <a:gd name="T98" fmla="*/ 288 w 288"/>
                  <a:gd name="T99" fmla="*/ 322 h 32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8" h="322">
                    <a:moveTo>
                      <a:pt x="0" y="57"/>
                    </a:moveTo>
                    <a:lnTo>
                      <a:pt x="12" y="76"/>
                    </a:lnTo>
                    <a:lnTo>
                      <a:pt x="22" y="98"/>
                    </a:lnTo>
                    <a:lnTo>
                      <a:pt x="29" y="123"/>
                    </a:lnTo>
                    <a:lnTo>
                      <a:pt x="33" y="152"/>
                    </a:lnTo>
                    <a:lnTo>
                      <a:pt x="32" y="171"/>
                    </a:lnTo>
                    <a:lnTo>
                      <a:pt x="30" y="193"/>
                    </a:lnTo>
                    <a:lnTo>
                      <a:pt x="30" y="216"/>
                    </a:lnTo>
                    <a:lnTo>
                      <a:pt x="30" y="241"/>
                    </a:lnTo>
                    <a:lnTo>
                      <a:pt x="33" y="264"/>
                    </a:lnTo>
                    <a:lnTo>
                      <a:pt x="38" y="286"/>
                    </a:lnTo>
                    <a:lnTo>
                      <a:pt x="49" y="304"/>
                    </a:lnTo>
                    <a:lnTo>
                      <a:pt x="64" y="317"/>
                    </a:lnTo>
                    <a:lnTo>
                      <a:pt x="85" y="322"/>
                    </a:lnTo>
                    <a:lnTo>
                      <a:pt x="110" y="316"/>
                    </a:lnTo>
                    <a:lnTo>
                      <a:pt x="137" y="303"/>
                    </a:lnTo>
                    <a:lnTo>
                      <a:pt x="165" y="287"/>
                    </a:lnTo>
                    <a:lnTo>
                      <a:pt x="190" y="270"/>
                    </a:lnTo>
                    <a:lnTo>
                      <a:pt x="210" y="254"/>
                    </a:lnTo>
                    <a:lnTo>
                      <a:pt x="225" y="242"/>
                    </a:lnTo>
                    <a:lnTo>
                      <a:pt x="230" y="237"/>
                    </a:lnTo>
                    <a:lnTo>
                      <a:pt x="232" y="234"/>
                    </a:lnTo>
                    <a:lnTo>
                      <a:pt x="239" y="224"/>
                    </a:lnTo>
                    <a:lnTo>
                      <a:pt x="248" y="209"/>
                    </a:lnTo>
                    <a:lnTo>
                      <a:pt x="258" y="190"/>
                    </a:lnTo>
                    <a:lnTo>
                      <a:pt x="269" y="172"/>
                    </a:lnTo>
                    <a:lnTo>
                      <a:pt x="279" y="154"/>
                    </a:lnTo>
                    <a:lnTo>
                      <a:pt x="286" y="140"/>
                    </a:lnTo>
                    <a:lnTo>
                      <a:pt x="288" y="130"/>
                    </a:lnTo>
                    <a:lnTo>
                      <a:pt x="288" y="104"/>
                    </a:lnTo>
                    <a:lnTo>
                      <a:pt x="285" y="62"/>
                    </a:lnTo>
                    <a:lnTo>
                      <a:pt x="275" y="22"/>
                    </a:lnTo>
                    <a:lnTo>
                      <a:pt x="256" y="2"/>
                    </a:lnTo>
                    <a:lnTo>
                      <a:pt x="246" y="4"/>
                    </a:lnTo>
                    <a:lnTo>
                      <a:pt x="237" y="10"/>
                    </a:lnTo>
                    <a:lnTo>
                      <a:pt x="231" y="21"/>
                    </a:lnTo>
                    <a:lnTo>
                      <a:pt x="225" y="32"/>
                    </a:lnTo>
                    <a:lnTo>
                      <a:pt x="222" y="45"/>
                    </a:lnTo>
                    <a:lnTo>
                      <a:pt x="219" y="57"/>
                    </a:lnTo>
                    <a:lnTo>
                      <a:pt x="218" y="63"/>
                    </a:lnTo>
                    <a:lnTo>
                      <a:pt x="218" y="67"/>
                    </a:lnTo>
                    <a:lnTo>
                      <a:pt x="217" y="65"/>
                    </a:lnTo>
                    <a:lnTo>
                      <a:pt x="214" y="59"/>
                    </a:lnTo>
                    <a:lnTo>
                      <a:pt x="209" y="50"/>
                    </a:lnTo>
                    <a:lnTo>
                      <a:pt x="203" y="39"/>
                    </a:lnTo>
                    <a:lnTo>
                      <a:pt x="197" y="28"/>
                    </a:lnTo>
                    <a:lnTo>
                      <a:pt x="192" y="17"/>
                    </a:lnTo>
                    <a:lnTo>
                      <a:pt x="186" y="8"/>
                    </a:lnTo>
                    <a:lnTo>
                      <a:pt x="181" y="2"/>
                    </a:lnTo>
                    <a:lnTo>
                      <a:pt x="178" y="1"/>
                    </a:lnTo>
                    <a:lnTo>
                      <a:pt x="170" y="0"/>
                    </a:lnTo>
                    <a:lnTo>
                      <a:pt x="159" y="1"/>
                    </a:lnTo>
                    <a:lnTo>
                      <a:pt x="147" y="2"/>
                    </a:lnTo>
                    <a:lnTo>
                      <a:pt x="132" y="5"/>
                    </a:lnTo>
                    <a:lnTo>
                      <a:pt x="116" y="8"/>
                    </a:lnTo>
                    <a:lnTo>
                      <a:pt x="99" y="12"/>
                    </a:lnTo>
                    <a:lnTo>
                      <a:pt x="82" y="15"/>
                    </a:lnTo>
                    <a:lnTo>
                      <a:pt x="65" y="20"/>
                    </a:lnTo>
                    <a:lnTo>
                      <a:pt x="49" y="25"/>
                    </a:lnTo>
                    <a:lnTo>
                      <a:pt x="34" y="30"/>
                    </a:lnTo>
                    <a:lnTo>
                      <a:pt x="21" y="36"/>
                    </a:lnTo>
                    <a:lnTo>
                      <a:pt x="11" y="40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1" name="Freeform 152"/>
              <p:cNvSpPr>
                <a:spLocks/>
              </p:cNvSpPr>
              <p:nvPr/>
            </p:nvSpPr>
            <p:spPr bwMode="auto">
              <a:xfrm>
                <a:off x="3089" y="3216"/>
                <a:ext cx="394" cy="380"/>
              </a:xfrm>
              <a:custGeom>
                <a:avLst/>
                <a:gdLst>
                  <a:gd name="T0" fmla="*/ 15 w 787"/>
                  <a:gd name="T1" fmla="*/ 13 h 759"/>
                  <a:gd name="T2" fmla="*/ 10 w 787"/>
                  <a:gd name="T3" fmla="*/ 19 h 759"/>
                  <a:gd name="T4" fmla="*/ 7 w 787"/>
                  <a:gd name="T5" fmla="*/ 26 h 759"/>
                  <a:gd name="T6" fmla="*/ 4 w 787"/>
                  <a:gd name="T7" fmla="*/ 33 h 759"/>
                  <a:gd name="T8" fmla="*/ 2 w 787"/>
                  <a:gd name="T9" fmla="*/ 48 h 759"/>
                  <a:gd name="T10" fmla="*/ 1 w 787"/>
                  <a:gd name="T11" fmla="*/ 69 h 759"/>
                  <a:gd name="T12" fmla="*/ 1 w 787"/>
                  <a:gd name="T13" fmla="*/ 73 h 759"/>
                  <a:gd name="T14" fmla="*/ 2 w 787"/>
                  <a:gd name="T15" fmla="*/ 78 h 759"/>
                  <a:gd name="T16" fmla="*/ 5 w 787"/>
                  <a:gd name="T17" fmla="*/ 84 h 759"/>
                  <a:gd name="T18" fmla="*/ 11 w 787"/>
                  <a:gd name="T19" fmla="*/ 90 h 759"/>
                  <a:gd name="T20" fmla="*/ 19 w 787"/>
                  <a:gd name="T21" fmla="*/ 94 h 759"/>
                  <a:gd name="T22" fmla="*/ 25 w 787"/>
                  <a:gd name="T23" fmla="*/ 95 h 759"/>
                  <a:gd name="T24" fmla="*/ 31 w 787"/>
                  <a:gd name="T25" fmla="*/ 95 h 759"/>
                  <a:gd name="T26" fmla="*/ 36 w 787"/>
                  <a:gd name="T27" fmla="*/ 95 h 759"/>
                  <a:gd name="T28" fmla="*/ 40 w 787"/>
                  <a:gd name="T29" fmla="*/ 94 h 759"/>
                  <a:gd name="T30" fmla="*/ 44 w 787"/>
                  <a:gd name="T31" fmla="*/ 93 h 759"/>
                  <a:gd name="T32" fmla="*/ 46 w 787"/>
                  <a:gd name="T33" fmla="*/ 93 h 759"/>
                  <a:gd name="T34" fmla="*/ 48 w 787"/>
                  <a:gd name="T35" fmla="*/ 92 h 759"/>
                  <a:gd name="T36" fmla="*/ 48 w 787"/>
                  <a:gd name="T37" fmla="*/ 92 h 759"/>
                  <a:gd name="T38" fmla="*/ 52 w 787"/>
                  <a:gd name="T39" fmla="*/ 91 h 759"/>
                  <a:gd name="T40" fmla="*/ 58 w 787"/>
                  <a:gd name="T41" fmla="*/ 89 h 759"/>
                  <a:gd name="T42" fmla="*/ 65 w 787"/>
                  <a:gd name="T43" fmla="*/ 86 h 759"/>
                  <a:gd name="T44" fmla="*/ 73 w 787"/>
                  <a:gd name="T45" fmla="*/ 83 h 759"/>
                  <a:gd name="T46" fmla="*/ 81 w 787"/>
                  <a:gd name="T47" fmla="*/ 80 h 759"/>
                  <a:gd name="T48" fmla="*/ 87 w 787"/>
                  <a:gd name="T49" fmla="*/ 77 h 759"/>
                  <a:gd name="T50" fmla="*/ 91 w 787"/>
                  <a:gd name="T51" fmla="*/ 75 h 759"/>
                  <a:gd name="T52" fmla="*/ 94 w 787"/>
                  <a:gd name="T53" fmla="*/ 68 h 759"/>
                  <a:gd name="T54" fmla="*/ 98 w 787"/>
                  <a:gd name="T55" fmla="*/ 51 h 759"/>
                  <a:gd name="T56" fmla="*/ 99 w 787"/>
                  <a:gd name="T57" fmla="*/ 31 h 759"/>
                  <a:gd name="T58" fmla="*/ 97 w 787"/>
                  <a:gd name="T59" fmla="*/ 15 h 759"/>
                  <a:gd name="T60" fmla="*/ 92 w 787"/>
                  <a:gd name="T61" fmla="*/ 7 h 759"/>
                  <a:gd name="T62" fmla="*/ 86 w 787"/>
                  <a:gd name="T63" fmla="*/ 3 h 759"/>
                  <a:gd name="T64" fmla="*/ 82 w 787"/>
                  <a:gd name="T65" fmla="*/ 1 h 759"/>
                  <a:gd name="T66" fmla="*/ 79 w 787"/>
                  <a:gd name="T67" fmla="*/ 0 h 759"/>
                  <a:gd name="T68" fmla="*/ 79 w 787"/>
                  <a:gd name="T69" fmla="*/ 0 h 759"/>
                  <a:gd name="T70" fmla="*/ 77 w 787"/>
                  <a:gd name="T71" fmla="*/ 0 h 759"/>
                  <a:gd name="T72" fmla="*/ 73 w 787"/>
                  <a:gd name="T73" fmla="*/ 1 h 759"/>
                  <a:gd name="T74" fmla="*/ 68 w 787"/>
                  <a:gd name="T75" fmla="*/ 1 h 759"/>
                  <a:gd name="T76" fmla="*/ 63 w 787"/>
                  <a:gd name="T77" fmla="*/ 1 h 759"/>
                  <a:gd name="T78" fmla="*/ 56 w 787"/>
                  <a:gd name="T79" fmla="*/ 2 h 759"/>
                  <a:gd name="T80" fmla="*/ 49 w 787"/>
                  <a:gd name="T81" fmla="*/ 3 h 759"/>
                  <a:gd name="T82" fmla="*/ 43 w 787"/>
                  <a:gd name="T83" fmla="*/ 4 h 759"/>
                  <a:gd name="T84" fmla="*/ 35 w 787"/>
                  <a:gd name="T85" fmla="*/ 6 h 759"/>
                  <a:gd name="T86" fmla="*/ 28 w 787"/>
                  <a:gd name="T87" fmla="*/ 8 h 759"/>
                  <a:gd name="T88" fmla="*/ 23 w 787"/>
                  <a:gd name="T89" fmla="*/ 10 h 759"/>
                  <a:gd name="T90" fmla="*/ 19 w 787"/>
                  <a:gd name="T91" fmla="*/ 11 h 75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7"/>
                  <a:gd name="T139" fmla="*/ 0 h 759"/>
                  <a:gd name="T140" fmla="*/ 787 w 787"/>
                  <a:gd name="T141" fmla="*/ 759 h 75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7" h="759">
                    <a:moveTo>
                      <a:pt x="132" y="91"/>
                    </a:moveTo>
                    <a:lnTo>
                      <a:pt x="115" y="103"/>
                    </a:lnTo>
                    <a:lnTo>
                      <a:pt x="97" y="121"/>
                    </a:lnTo>
                    <a:lnTo>
                      <a:pt x="80" y="146"/>
                    </a:lnTo>
                    <a:lnTo>
                      <a:pt x="64" y="174"/>
                    </a:lnTo>
                    <a:lnTo>
                      <a:pt x="50" y="204"/>
                    </a:lnTo>
                    <a:lnTo>
                      <a:pt x="39" y="234"/>
                    </a:lnTo>
                    <a:lnTo>
                      <a:pt x="31" y="260"/>
                    </a:lnTo>
                    <a:lnTo>
                      <a:pt x="26" y="282"/>
                    </a:lnTo>
                    <a:lnTo>
                      <a:pt x="16" y="381"/>
                    </a:lnTo>
                    <a:lnTo>
                      <a:pt x="8" y="477"/>
                    </a:lnTo>
                    <a:lnTo>
                      <a:pt x="2" y="549"/>
                    </a:lnTo>
                    <a:lnTo>
                      <a:pt x="0" y="577"/>
                    </a:lnTo>
                    <a:lnTo>
                      <a:pt x="1" y="583"/>
                    </a:lnTo>
                    <a:lnTo>
                      <a:pt x="4" y="597"/>
                    </a:lnTo>
                    <a:lnTo>
                      <a:pt x="11" y="619"/>
                    </a:lnTo>
                    <a:lnTo>
                      <a:pt x="21" y="644"/>
                    </a:lnTo>
                    <a:lnTo>
                      <a:pt x="36" y="672"/>
                    </a:lnTo>
                    <a:lnTo>
                      <a:pt x="57" y="698"/>
                    </a:lnTo>
                    <a:lnTo>
                      <a:pt x="85" y="720"/>
                    </a:lnTo>
                    <a:lnTo>
                      <a:pt x="118" y="737"/>
                    </a:lnTo>
                    <a:lnTo>
                      <a:pt x="145" y="746"/>
                    </a:lnTo>
                    <a:lnTo>
                      <a:pt x="171" y="752"/>
                    </a:lnTo>
                    <a:lnTo>
                      <a:pt x="197" y="756"/>
                    </a:lnTo>
                    <a:lnTo>
                      <a:pt x="221" y="758"/>
                    </a:lnTo>
                    <a:lnTo>
                      <a:pt x="243" y="759"/>
                    </a:lnTo>
                    <a:lnTo>
                      <a:pt x="264" y="759"/>
                    </a:lnTo>
                    <a:lnTo>
                      <a:pt x="285" y="757"/>
                    </a:lnTo>
                    <a:lnTo>
                      <a:pt x="304" y="755"/>
                    </a:lnTo>
                    <a:lnTo>
                      <a:pt x="320" y="751"/>
                    </a:lnTo>
                    <a:lnTo>
                      <a:pt x="335" y="748"/>
                    </a:lnTo>
                    <a:lnTo>
                      <a:pt x="349" y="744"/>
                    </a:lnTo>
                    <a:lnTo>
                      <a:pt x="359" y="741"/>
                    </a:lnTo>
                    <a:lnTo>
                      <a:pt x="368" y="737"/>
                    </a:lnTo>
                    <a:lnTo>
                      <a:pt x="374" y="735"/>
                    </a:lnTo>
                    <a:lnTo>
                      <a:pt x="378" y="734"/>
                    </a:lnTo>
                    <a:lnTo>
                      <a:pt x="380" y="733"/>
                    </a:lnTo>
                    <a:lnTo>
                      <a:pt x="383" y="732"/>
                    </a:lnTo>
                    <a:lnTo>
                      <a:pt x="393" y="728"/>
                    </a:lnTo>
                    <a:lnTo>
                      <a:pt x="411" y="722"/>
                    </a:lnTo>
                    <a:lnTo>
                      <a:pt x="431" y="716"/>
                    </a:lnTo>
                    <a:lnTo>
                      <a:pt x="457" y="706"/>
                    </a:lnTo>
                    <a:lnTo>
                      <a:pt x="486" y="697"/>
                    </a:lnTo>
                    <a:lnTo>
                      <a:pt x="517" y="686"/>
                    </a:lnTo>
                    <a:lnTo>
                      <a:pt x="548" y="674"/>
                    </a:lnTo>
                    <a:lnTo>
                      <a:pt x="580" y="663"/>
                    </a:lnTo>
                    <a:lnTo>
                      <a:pt x="611" y="650"/>
                    </a:lnTo>
                    <a:lnTo>
                      <a:pt x="641" y="638"/>
                    </a:lnTo>
                    <a:lnTo>
                      <a:pt x="668" y="627"/>
                    </a:lnTo>
                    <a:lnTo>
                      <a:pt x="692" y="615"/>
                    </a:lnTo>
                    <a:lnTo>
                      <a:pt x="710" y="605"/>
                    </a:lnTo>
                    <a:lnTo>
                      <a:pt x="724" y="597"/>
                    </a:lnTo>
                    <a:lnTo>
                      <a:pt x="731" y="589"/>
                    </a:lnTo>
                    <a:lnTo>
                      <a:pt x="749" y="542"/>
                    </a:lnTo>
                    <a:lnTo>
                      <a:pt x="764" y="478"/>
                    </a:lnTo>
                    <a:lnTo>
                      <a:pt x="777" y="405"/>
                    </a:lnTo>
                    <a:lnTo>
                      <a:pt x="785" y="325"/>
                    </a:lnTo>
                    <a:lnTo>
                      <a:pt x="787" y="247"/>
                    </a:lnTo>
                    <a:lnTo>
                      <a:pt x="784" y="175"/>
                    </a:lnTo>
                    <a:lnTo>
                      <a:pt x="774" y="118"/>
                    </a:lnTo>
                    <a:lnTo>
                      <a:pt x="756" y="78"/>
                    </a:lnTo>
                    <a:lnTo>
                      <a:pt x="732" y="52"/>
                    </a:lnTo>
                    <a:lnTo>
                      <a:pt x="709" y="32"/>
                    </a:lnTo>
                    <a:lnTo>
                      <a:pt x="687" y="19"/>
                    </a:lnTo>
                    <a:lnTo>
                      <a:pt x="669" y="9"/>
                    </a:lnTo>
                    <a:lnTo>
                      <a:pt x="651" y="4"/>
                    </a:lnTo>
                    <a:lnTo>
                      <a:pt x="639" y="1"/>
                    </a:lnTo>
                    <a:lnTo>
                      <a:pt x="631" y="0"/>
                    </a:lnTo>
                    <a:lnTo>
                      <a:pt x="628" y="0"/>
                    </a:lnTo>
                    <a:lnTo>
                      <a:pt x="626" y="0"/>
                    </a:lnTo>
                    <a:lnTo>
                      <a:pt x="620" y="0"/>
                    </a:lnTo>
                    <a:lnTo>
                      <a:pt x="611" y="0"/>
                    </a:lnTo>
                    <a:lnTo>
                      <a:pt x="598" y="0"/>
                    </a:lnTo>
                    <a:lnTo>
                      <a:pt x="582" y="1"/>
                    </a:lnTo>
                    <a:lnTo>
                      <a:pt x="564" y="1"/>
                    </a:lnTo>
                    <a:lnTo>
                      <a:pt x="544" y="2"/>
                    </a:lnTo>
                    <a:lnTo>
                      <a:pt x="521" y="4"/>
                    </a:lnTo>
                    <a:lnTo>
                      <a:pt x="497" y="6"/>
                    </a:lnTo>
                    <a:lnTo>
                      <a:pt x="472" y="7"/>
                    </a:lnTo>
                    <a:lnTo>
                      <a:pt x="445" y="10"/>
                    </a:lnTo>
                    <a:lnTo>
                      <a:pt x="419" y="14"/>
                    </a:lnTo>
                    <a:lnTo>
                      <a:pt x="391" y="17"/>
                    </a:lnTo>
                    <a:lnTo>
                      <a:pt x="364" y="23"/>
                    </a:lnTo>
                    <a:lnTo>
                      <a:pt x="337" y="28"/>
                    </a:lnTo>
                    <a:lnTo>
                      <a:pt x="311" y="35"/>
                    </a:lnTo>
                    <a:lnTo>
                      <a:pt x="277" y="44"/>
                    </a:lnTo>
                    <a:lnTo>
                      <a:pt x="247" y="52"/>
                    </a:lnTo>
                    <a:lnTo>
                      <a:pt x="222" y="60"/>
                    </a:lnTo>
                    <a:lnTo>
                      <a:pt x="199" y="67"/>
                    </a:lnTo>
                    <a:lnTo>
                      <a:pt x="179" y="73"/>
                    </a:lnTo>
                    <a:lnTo>
                      <a:pt x="162" y="80"/>
                    </a:lnTo>
                    <a:lnTo>
                      <a:pt x="147" y="85"/>
                    </a:lnTo>
                    <a:lnTo>
                      <a:pt x="132" y="91"/>
                    </a:lnTo>
                    <a:close/>
                  </a:path>
                </a:pathLst>
              </a:custGeom>
              <a:solidFill>
                <a:srgbClr val="59A3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2" name="Freeform 153"/>
              <p:cNvSpPr>
                <a:spLocks/>
              </p:cNvSpPr>
              <p:nvPr/>
            </p:nvSpPr>
            <p:spPr bwMode="auto">
              <a:xfrm>
                <a:off x="3255" y="3312"/>
                <a:ext cx="168" cy="366"/>
              </a:xfrm>
              <a:custGeom>
                <a:avLst/>
                <a:gdLst>
                  <a:gd name="T0" fmla="*/ 12 w 336"/>
                  <a:gd name="T1" fmla="*/ 6 h 733"/>
                  <a:gd name="T2" fmla="*/ 0 w 336"/>
                  <a:gd name="T3" fmla="*/ 91 h 733"/>
                  <a:gd name="T4" fmla="*/ 28 w 336"/>
                  <a:gd name="T5" fmla="*/ 91 h 733"/>
                  <a:gd name="T6" fmla="*/ 42 w 336"/>
                  <a:gd name="T7" fmla="*/ 3 h 733"/>
                  <a:gd name="T8" fmla="*/ 42 w 336"/>
                  <a:gd name="T9" fmla="*/ 3 h 733"/>
                  <a:gd name="T10" fmla="*/ 42 w 336"/>
                  <a:gd name="T11" fmla="*/ 3 h 733"/>
                  <a:gd name="T12" fmla="*/ 42 w 336"/>
                  <a:gd name="T13" fmla="*/ 2 h 733"/>
                  <a:gd name="T14" fmla="*/ 42 w 336"/>
                  <a:gd name="T15" fmla="*/ 2 h 733"/>
                  <a:gd name="T16" fmla="*/ 41 w 336"/>
                  <a:gd name="T17" fmla="*/ 1 h 733"/>
                  <a:gd name="T18" fmla="*/ 39 w 336"/>
                  <a:gd name="T19" fmla="*/ 0 h 733"/>
                  <a:gd name="T20" fmla="*/ 36 w 336"/>
                  <a:gd name="T21" fmla="*/ 0 h 733"/>
                  <a:gd name="T22" fmla="*/ 33 w 336"/>
                  <a:gd name="T23" fmla="*/ 0 h 733"/>
                  <a:gd name="T24" fmla="*/ 28 w 336"/>
                  <a:gd name="T25" fmla="*/ 0 h 733"/>
                  <a:gd name="T26" fmla="*/ 24 w 336"/>
                  <a:gd name="T27" fmla="*/ 0 h 733"/>
                  <a:gd name="T28" fmla="*/ 21 w 336"/>
                  <a:gd name="T29" fmla="*/ 1 h 733"/>
                  <a:gd name="T30" fmla="*/ 19 w 336"/>
                  <a:gd name="T31" fmla="*/ 2 h 733"/>
                  <a:gd name="T32" fmla="*/ 16 w 336"/>
                  <a:gd name="T33" fmla="*/ 4 h 733"/>
                  <a:gd name="T34" fmla="*/ 14 w 336"/>
                  <a:gd name="T35" fmla="*/ 5 h 733"/>
                  <a:gd name="T36" fmla="*/ 13 w 336"/>
                  <a:gd name="T37" fmla="*/ 5 h 733"/>
                  <a:gd name="T38" fmla="*/ 12 w 336"/>
                  <a:gd name="T39" fmla="*/ 6 h 73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36"/>
                  <a:gd name="T61" fmla="*/ 0 h 733"/>
                  <a:gd name="T62" fmla="*/ 336 w 336"/>
                  <a:gd name="T63" fmla="*/ 733 h 73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36" h="733">
                    <a:moveTo>
                      <a:pt x="99" y="49"/>
                    </a:moveTo>
                    <a:lnTo>
                      <a:pt x="0" y="733"/>
                    </a:lnTo>
                    <a:lnTo>
                      <a:pt x="229" y="733"/>
                    </a:lnTo>
                    <a:lnTo>
                      <a:pt x="336" y="30"/>
                    </a:lnTo>
                    <a:lnTo>
                      <a:pt x="336" y="29"/>
                    </a:lnTo>
                    <a:lnTo>
                      <a:pt x="336" y="26"/>
                    </a:lnTo>
                    <a:lnTo>
                      <a:pt x="335" y="22"/>
                    </a:lnTo>
                    <a:lnTo>
                      <a:pt x="331" y="16"/>
                    </a:lnTo>
                    <a:lnTo>
                      <a:pt x="321" y="12"/>
                    </a:lnTo>
                    <a:lnTo>
                      <a:pt x="309" y="6"/>
                    </a:lnTo>
                    <a:lnTo>
                      <a:pt x="288" y="3"/>
                    </a:lnTo>
                    <a:lnTo>
                      <a:pt x="260" y="0"/>
                    </a:lnTo>
                    <a:lnTo>
                      <a:pt x="228" y="2"/>
                    </a:lnTo>
                    <a:lnTo>
                      <a:pt x="198" y="6"/>
                    </a:lnTo>
                    <a:lnTo>
                      <a:pt x="172" y="14"/>
                    </a:lnTo>
                    <a:lnTo>
                      <a:pt x="148" y="22"/>
                    </a:lnTo>
                    <a:lnTo>
                      <a:pt x="128" y="33"/>
                    </a:lnTo>
                    <a:lnTo>
                      <a:pt x="112" y="41"/>
                    </a:lnTo>
                    <a:lnTo>
                      <a:pt x="103" y="46"/>
                    </a:lnTo>
                    <a:lnTo>
                      <a:pt x="99" y="49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3" name="Freeform 154"/>
              <p:cNvSpPr>
                <a:spLocks/>
              </p:cNvSpPr>
              <p:nvPr/>
            </p:nvSpPr>
            <p:spPr bwMode="auto">
              <a:xfrm>
                <a:off x="2437" y="2926"/>
                <a:ext cx="989" cy="499"/>
              </a:xfrm>
              <a:custGeom>
                <a:avLst/>
                <a:gdLst>
                  <a:gd name="T0" fmla="*/ 126 w 1977"/>
                  <a:gd name="T1" fmla="*/ 115 h 999"/>
                  <a:gd name="T2" fmla="*/ 111 w 1977"/>
                  <a:gd name="T3" fmla="*/ 114 h 999"/>
                  <a:gd name="T4" fmla="*/ 105 w 1977"/>
                  <a:gd name="T5" fmla="*/ 102 h 999"/>
                  <a:gd name="T6" fmla="*/ 117 w 1977"/>
                  <a:gd name="T7" fmla="*/ 96 h 999"/>
                  <a:gd name="T8" fmla="*/ 99 w 1977"/>
                  <a:gd name="T9" fmla="*/ 94 h 999"/>
                  <a:gd name="T10" fmla="*/ 106 w 1977"/>
                  <a:gd name="T11" fmla="*/ 114 h 999"/>
                  <a:gd name="T12" fmla="*/ 124 w 1977"/>
                  <a:gd name="T13" fmla="*/ 124 h 999"/>
                  <a:gd name="T14" fmla="*/ 133 w 1977"/>
                  <a:gd name="T15" fmla="*/ 113 h 999"/>
                  <a:gd name="T16" fmla="*/ 141 w 1977"/>
                  <a:gd name="T17" fmla="*/ 60 h 999"/>
                  <a:gd name="T18" fmla="*/ 154 w 1977"/>
                  <a:gd name="T19" fmla="*/ 39 h 999"/>
                  <a:gd name="T20" fmla="*/ 175 w 1977"/>
                  <a:gd name="T21" fmla="*/ 26 h 999"/>
                  <a:gd name="T22" fmla="*/ 192 w 1977"/>
                  <a:gd name="T23" fmla="*/ 36 h 999"/>
                  <a:gd name="T24" fmla="*/ 209 w 1977"/>
                  <a:gd name="T25" fmla="*/ 37 h 999"/>
                  <a:gd name="T26" fmla="*/ 222 w 1977"/>
                  <a:gd name="T27" fmla="*/ 29 h 999"/>
                  <a:gd name="T28" fmla="*/ 243 w 1977"/>
                  <a:gd name="T29" fmla="*/ 57 h 999"/>
                  <a:gd name="T30" fmla="*/ 247 w 1977"/>
                  <a:gd name="T31" fmla="*/ 53 h 999"/>
                  <a:gd name="T32" fmla="*/ 239 w 1977"/>
                  <a:gd name="T33" fmla="*/ 33 h 999"/>
                  <a:gd name="T34" fmla="*/ 225 w 1977"/>
                  <a:gd name="T35" fmla="*/ 21 h 999"/>
                  <a:gd name="T36" fmla="*/ 220 w 1977"/>
                  <a:gd name="T37" fmla="*/ 23 h 999"/>
                  <a:gd name="T38" fmla="*/ 208 w 1977"/>
                  <a:gd name="T39" fmla="*/ 31 h 999"/>
                  <a:gd name="T40" fmla="*/ 197 w 1977"/>
                  <a:gd name="T41" fmla="*/ 31 h 999"/>
                  <a:gd name="T42" fmla="*/ 186 w 1977"/>
                  <a:gd name="T43" fmla="*/ 27 h 999"/>
                  <a:gd name="T44" fmla="*/ 188 w 1977"/>
                  <a:gd name="T45" fmla="*/ 14 h 999"/>
                  <a:gd name="T46" fmla="*/ 183 w 1977"/>
                  <a:gd name="T47" fmla="*/ 6 h 999"/>
                  <a:gd name="T48" fmla="*/ 169 w 1977"/>
                  <a:gd name="T49" fmla="*/ 23 h 999"/>
                  <a:gd name="T50" fmla="*/ 150 w 1977"/>
                  <a:gd name="T51" fmla="*/ 33 h 999"/>
                  <a:gd name="T52" fmla="*/ 138 w 1977"/>
                  <a:gd name="T53" fmla="*/ 51 h 999"/>
                  <a:gd name="T54" fmla="*/ 130 w 1977"/>
                  <a:gd name="T55" fmla="*/ 61 h 999"/>
                  <a:gd name="T56" fmla="*/ 111 w 1977"/>
                  <a:gd name="T57" fmla="*/ 58 h 999"/>
                  <a:gd name="T58" fmla="*/ 52 w 1977"/>
                  <a:gd name="T59" fmla="*/ 68 h 999"/>
                  <a:gd name="T60" fmla="*/ 28 w 1977"/>
                  <a:gd name="T61" fmla="*/ 69 h 999"/>
                  <a:gd name="T62" fmla="*/ 12 w 1977"/>
                  <a:gd name="T63" fmla="*/ 64 h 999"/>
                  <a:gd name="T64" fmla="*/ 2 w 1977"/>
                  <a:gd name="T65" fmla="*/ 63 h 999"/>
                  <a:gd name="T66" fmla="*/ 19 w 1977"/>
                  <a:gd name="T67" fmla="*/ 70 h 999"/>
                  <a:gd name="T68" fmla="*/ 27 w 1977"/>
                  <a:gd name="T69" fmla="*/ 73 h 999"/>
                  <a:gd name="T70" fmla="*/ 63 w 1977"/>
                  <a:gd name="T71" fmla="*/ 93 h 999"/>
                  <a:gd name="T72" fmla="*/ 49 w 1977"/>
                  <a:gd name="T73" fmla="*/ 72 h 999"/>
                  <a:gd name="T74" fmla="*/ 109 w 1977"/>
                  <a:gd name="T75" fmla="*/ 61 h 999"/>
                  <a:gd name="T76" fmla="*/ 128 w 1977"/>
                  <a:gd name="T77" fmla="*/ 63 h 999"/>
                  <a:gd name="T78" fmla="*/ 132 w 1977"/>
                  <a:gd name="T79" fmla="*/ 81 h 999"/>
                  <a:gd name="T80" fmla="*/ 124 w 1977"/>
                  <a:gd name="T81" fmla="*/ 72 h 999"/>
                  <a:gd name="T82" fmla="*/ 132 w 1977"/>
                  <a:gd name="T83" fmla="*/ 75 h 999"/>
                  <a:gd name="T84" fmla="*/ 120 w 1977"/>
                  <a:gd name="T85" fmla="*/ 64 h 999"/>
                  <a:gd name="T86" fmla="*/ 129 w 1977"/>
                  <a:gd name="T87" fmla="*/ 67 h 999"/>
                  <a:gd name="T88" fmla="*/ 133 w 1977"/>
                  <a:gd name="T89" fmla="*/ 68 h 999"/>
                  <a:gd name="T90" fmla="*/ 123 w 1977"/>
                  <a:gd name="T91" fmla="*/ 62 h 999"/>
                  <a:gd name="T92" fmla="*/ 120 w 1977"/>
                  <a:gd name="T93" fmla="*/ 64 h 999"/>
                  <a:gd name="T94" fmla="*/ 121 w 1977"/>
                  <a:gd name="T95" fmla="*/ 67 h 999"/>
                  <a:gd name="T96" fmla="*/ 122 w 1977"/>
                  <a:gd name="T97" fmla="*/ 70 h 999"/>
                  <a:gd name="T98" fmla="*/ 122 w 1977"/>
                  <a:gd name="T99" fmla="*/ 75 h 999"/>
                  <a:gd name="T100" fmla="*/ 117 w 1977"/>
                  <a:gd name="T101" fmla="*/ 82 h 999"/>
                  <a:gd name="T102" fmla="*/ 107 w 1977"/>
                  <a:gd name="T103" fmla="*/ 71 h 999"/>
                  <a:gd name="T104" fmla="*/ 100 w 1977"/>
                  <a:gd name="T105" fmla="*/ 76 h 999"/>
                  <a:gd name="T106" fmla="*/ 98 w 1977"/>
                  <a:gd name="T107" fmla="*/ 77 h 999"/>
                  <a:gd name="T108" fmla="*/ 103 w 1977"/>
                  <a:gd name="T109" fmla="*/ 79 h 999"/>
                  <a:gd name="T110" fmla="*/ 103 w 1977"/>
                  <a:gd name="T111" fmla="*/ 86 h 999"/>
                  <a:gd name="T112" fmla="*/ 106 w 1977"/>
                  <a:gd name="T113" fmla="*/ 90 h 999"/>
                  <a:gd name="T114" fmla="*/ 126 w 1977"/>
                  <a:gd name="T115" fmla="*/ 84 h 999"/>
                  <a:gd name="T116" fmla="*/ 119 w 1977"/>
                  <a:gd name="T117" fmla="*/ 96 h 999"/>
                  <a:gd name="T118" fmla="*/ 130 w 1977"/>
                  <a:gd name="T119" fmla="*/ 98 h 99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977"/>
                  <a:gd name="T181" fmla="*/ 0 h 999"/>
                  <a:gd name="T182" fmla="*/ 1977 w 1977"/>
                  <a:gd name="T183" fmla="*/ 999 h 99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977" h="999">
                    <a:moveTo>
                      <a:pt x="949" y="853"/>
                    </a:moveTo>
                    <a:lnTo>
                      <a:pt x="1027" y="827"/>
                    </a:lnTo>
                    <a:lnTo>
                      <a:pt x="1026" y="843"/>
                    </a:lnTo>
                    <a:lnTo>
                      <a:pt x="1024" y="860"/>
                    </a:lnTo>
                    <a:lnTo>
                      <a:pt x="1021" y="877"/>
                    </a:lnTo>
                    <a:lnTo>
                      <a:pt x="1017" y="894"/>
                    </a:lnTo>
                    <a:lnTo>
                      <a:pt x="1010" y="912"/>
                    </a:lnTo>
                    <a:lnTo>
                      <a:pt x="1001" y="927"/>
                    </a:lnTo>
                    <a:lnTo>
                      <a:pt x="989" y="941"/>
                    </a:lnTo>
                    <a:lnTo>
                      <a:pt x="974" y="952"/>
                    </a:lnTo>
                    <a:lnTo>
                      <a:pt x="959" y="954"/>
                    </a:lnTo>
                    <a:lnTo>
                      <a:pt x="944" y="952"/>
                    </a:lnTo>
                    <a:lnTo>
                      <a:pt x="929" y="946"/>
                    </a:lnTo>
                    <a:lnTo>
                      <a:pt x="914" y="937"/>
                    </a:lnTo>
                    <a:lnTo>
                      <a:pt x="900" y="926"/>
                    </a:lnTo>
                    <a:lnTo>
                      <a:pt x="888" y="913"/>
                    </a:lnTo>
                    <a:lnTo>
                      <a:pt x="876" y="897"/>
                    </a:lnTo>
                    <a:lnTo>
                      <a:pt x="867" y="881"/>
                    </a:lnTo>
                    <a:lnTo>
                      <a:pt x="949" y="853"/>
                    </a:lnTo>
                    <a:lnTo>
                      <a:pt x="942" y="822"/>
                    </a:lnTo>
                    <a:lnTo>
                      <a:pt x="857" y="852"/>
                    </a:lnTo>
                    <a:lnTo>
                      <a:pt x="848" y="845"/>
                    </a:lnTo>
                    <a:lnTo>
                      <a:pt x="842" y="835"/>
                    </a:lnTo>
                    <a:lnTo>
                      <a:pt x="837" y="823"/>
                    </a:lnTo>
                    <a:lnTo>
                      <a:pt x="830" y="812"/>
                    </a:lnTo>
                    <a:lnTo>
                      <a:pt x="843" y="806"/>
                    </a:lnTo>
                    <a:lnTo>
                      <a:pt x="858" y="801"/>
                    </a:lnTo>
                    <a:lnTo>
                      <a:pt x="873" y="795"/>
                    </a:lnTo>
                    <a:lnTo>
                      <a:pt x="889" y="790"/>
                    </a:lnTo>
                    <a:lnTo>
                      <a:pt x="905" y="784"/>
                    </a:lnTo>
                    <a:lnTo>
                      <a:pt x="921" y="779"/>
                    </a:lnTo>
                    <a:lnTo>
                      <a:pt x="935" y="775"/>
                    </a:lnTo>
                    <a:lnTo>
                      <a:pt x="949" y="770"/>
                    </a:lnTo>
                    <a:lnTo>
                      <a:pt x="941" y="740"/>
                    </a:lnTo>
                    <a:lnTo>
                      <a:pt x="836" y="775"/>
                    </a:lnTo>
                    <a:lnTo>
                      <a:pt x="835" y="772"/>
                    </a:lnTo>
                    <a:lnTo>
                      <a:pt x="835" y="769"/>
                    </a:lnTo>
                    <a:lnTo>
                      <a:pt x="835" y="765"/>
                    </a:lnTo>
                    <a:lnTo>
                      <a:pt x="835" y="761"/>
                    </a:lnTo>
                    <a:lnTo>
                      <a:pt x="792" y="757"/>
                    </a:lnTo>
                    <a:lnTo>
                      <a:pt x="792" y="779"/>
                    </a:lnTo>
                    <a:lnTo>
                      <a:pt x="794" y="800"/>
                    </a:lnTo>
                    <a:lnTo>
                      <a:pt x="799" y="822"/>
                    </a:lnTo>
                    <a:lnTo>
                      <a:pt x="806" y="841"/>
                    </a:lnTo>
                    <a:lnTo>
                      <a:pt x="814" y="862"/>
                    </a:lnTo>
                    <a:lnTo>
                      <a:pt x="823" y="882"/>
                    </a:lnTo>
                    <a:lnTo>
                      <a:pt x="835" y="900"/>
                    </a:lnTo>
                    <a:lnTo>
                      <a:pt x="846" y="919"/>
                    </a:lnTo>
                    <a:lnTo>
                      <a:pt x="860" y="936"/>
                    </a:lnTo>
                    <a:lnTo>
                      <a:pt x="875" y="953"/>
                    </a:lnTo>
                    <a:lnTo>
                      <a:pt x="891" y="968"/>
                    </a:lnTo>
                    <a:lnTo>
                      <a:pt x="908" y="980"/>
                    </a:lnTo>
                    <a:lnTo>
                      <a:pt x="927" y="990"/>
                    </a:lnTo>
                    <a:lnTo>
                      <a:pt x="946" y="996"/>
                    </a:lnTo>
                    <a:lnTo>
                      <a:pt x="967" y="999"/>
                    </a:lnTo>
                    <a:lnTo>
                      <a:pt x="989" y="997"/>
                    </a:lnTo>
                    <a:lnTo>
                      <a:pt x="1005" y="992"/>
                    </a:lnTo>
                    <a:lnTo>
                      <a:pt x="1019" y="986"/>
                    </a:lnTo>
                    <a:lnTo>
                      <a:pt x="1030" y="976"/>
                    </a:lnTo>
                    <a:lnTo>
                      <a:pt x="1041" y="965"/>
                    </a:lnTo>
                    <a:lnTo>
                      <a:pt x="1048" y="952"/>
                    </a:lnTo>
                    <a:lnTo>
                      <a:pt x="1055" y="938"/>
                    </a:lnTo>
                    <a:lnTo>
                      <a:pt x="1060" y="923"/>
                    </a:lnTo>
                    <a:lnTo>
                      <a:pt x="1064" y="908"/>
                    </a:lnTo>
                    <a:lnTo>
                      <a:pt x="1098" y="629"/>
                    </a:lnTo>
                    <a:lnTo>
                      <a:pt x="1101" y="609"/>
                    </a:lnTo>
                    <a:lnTo>
                      <a:pt x="1104" y="587"/>
                    </a:lnTo>
                    <a:lnTo>
                      <a:pt x="1108" y="566"/>
                    </a:lnTo>
                    <a:lnTo>
                      <a:pt x="1112" y="545"/>
                    </a:lnTo>
                    <a:lnTo>
                      <a:pt x="1117" y="525"/>
                    </a:lnTo>
                    <a:lnTo>
                      <a:pt x="1121" y="505"/>
                    </a:lnTo>
                    <a:lnTo>
                      <a:pt x="1128" y="485"/>
                    </a:lnTo>
                    <a:lnTo>
                      <a:pt x="1135" y="466"/>
                    </a:lnTo>
                    <a:lnTo>
                      <a:pt x="1143" y="443"/>
                    </a:lnTo>
                    <a:lnTo>
                      <a:pt x="1154" y="420"/>
                    </a:lnTo>
                    <a:lnTo>
                      <a:pt x="1165" y="398"/>
                    </a:lnTo>
                    <a:lnTo>
                      <a:pt x="1179" y="376"/>
                    </a:lnTo>
                    <a:lnTo>
                      <a:pt x="1194" y="355"/>
                    </a:lnTo>
                    <a:lnTo>
                      <a:pt x="1209" y="335"/>
                    </a:lnTo>
                    <a:lnTo>
                      <a:pt x="1226" y="316"/>
                    </a:lnTo>
                    <a:lnTo>
                      <a:pt x="1245" y="298"/>
                    </a:lnTo>
                    <a:lnTo>
                      <a:pt x="1264" y="282"/>
                    </a:lnTo>
                    <a:lnTo>
                      <a:pt x="1284" y="265"/>
                    </a:lnTo>
                    <a:lnTo>
                      <a:pt x="1306" y="252"/>
                    </a:lnTo>
                    <a:lnTo>
                      <a:pt x="1328" y="240"/>
                    </a:lnTo>
                    <a:lnTo>
                      <a:pt x="1351" y="230"/>
                    </a:lnTo>
                    <a:lnTo>
                      <a:pt x="1374" y="220"/>
                    </a:lnTo>
                    <a:lnTo>
                      <a:pt x="1398" y="215"/>
                    </a:lnTo>
                    <a:lnTo>
                      <a:pt x="1423" y="210"/>
                    </a:lnTo>
                    <a:lnTo>
                      <a:pt x="1437" y="226"/>
                    </a:lnTo>
                    <a:lnTo>
                      <a:pt x="1450" y="240"/>
                    </a:lnTo>
                    <a:lnTo>
                      <a:pt x="1462" y="254"/>
                    </a:lnTo>
                    <a:lnTo>
                      <a:pt x="1476" y="265"/>
                    </a:lnTo>
                    <a:lnTo>
                      <a:pt x="1492" y="276"/>
                    </a:lnTo>
                    <a:lnTo>
                      <a:pt x="1511" y="285"/>
                    </a:lnTo>
                    <a:lnTo>
                      <a:pt x="1534" y="294"/>
                    </a:lnTo>
                    <a:lnTo>
                      <a:pt x="1561" y="302"/>
                    </a:lnTo>
                    <a:lnTo>
                      <a:pt x="1578" y="306"/>
                    </a:lnTo>
                    <a:lnTo>
                      <a:pt x="1593" y="307"/>
                    </a:lnTo>
                    <a:lnTo>
                      <a:pt x="1609" y="308"/>
                    </a:lnTo>
                    <a:lnTo>
                      <a:pt x="1624" y="308"/>
                    </a:lnTo>
                    <a:lnTo>
                      <a:pt x="1639" y="306"/>
                    </a:lnTo>
                    <a:lnTo>
                      <a:pt x="1652" y="303"/>
                    </a:lnTo>
                    <a:lnTo>
                      <a:pt x="1667" y="300"/>
                    </a:lnTo>
                    <a:lnTo>
                      <a:pt x="1681" y="294"/>
                    </a:lnTo>
                    <a:lnTo>
                      <a:pt x="1695" y="290"/>
                    </a:lnTo>
                    <a:lnTo>
                      <a:pt x="1708" y="283"/>
                    </a:lnTo>
                    <a:lnTo>
                      <a:pt x="1722" y="276"/>
                    </a:lnTo>
                    <a:lnTo>
                      <a:pt x="1734" y="268"/>
                    </a:lnTo>
                    <a:lnTo>
                      <a:pt x="1746" y="259"/>
                    </a:lnTo>
                    <a:lnTo>
                      <a:pt x="1758" y="249"/>
                    </a:lnTo>
                    <a:lnTo>
                      <a:pt x="1770" y="239"/>
                    </a:lnTo>
                    <a:lnTo>
                      <a:pt x="1781" y="229"/>
                    </a:lnTo>
                    <a:lnTo>
                      <a:pt x="1818" y="249"/>
                    </a:lnTo>
                    <a:lnTo>
                      <a:pt x="1850" y="275"/>
                    </a:lnTo>
                    <a:lnTo>
                      <a:pt x="1878" y="305"/>
                    </a:lnTo>
                    <a:lnTo>
                      <a:pt x="1902" y="339"/>
                    </a:lnTo>
                    <a:lnTo>
                      <a:pt x="1921" y="376"/>
                    </a:lnTo>
                    <a:lnTo>
                      <a:pt x="1936" y="416"/>
                    </a:lnTo>
                    <a:lnTo>
                      <a:pt x="1944" y="457"/>
                    </a:lnTo>
                    <a:lnTo>
                      <a:pt x="1947" y="499"/>
                    </a:lnTo>
                    <a:lnTo>
                      <a:pt x="1950" y="528"/>
                    </a:lnTo>
                    <a:lnTo>
                      <a:pt x="1953" y="560"/>
                    </a:lnTo>
                    <a:lnTo>
                      <a:pt x="1956" y="585"/>
                    </a:lnTo>
                    <a:lnTo>
                      <a:pt x="1960" y="591"/>
                    </a:lnTo>
                    <a:lnTo>
                      <a:pt x="1973" y="540"/>
                    </a:lnTo>
                    <a:lnTo>
                      <a:pt x="1977" y="485"/>
                    </a:lnTo>
                    <a:lnTo>
                      <a:pt x="1976" y="430"/>
                    </a:lnTo>
                    <a:lnTo>
                      <a:pt x="1967" y="378"/>
                    </a:lnTo>
                    <a:lnTo>
                      <a:pt x="1962" y="361"/>
                    </a:lnTo>
                    <a:lnTo>
                      <a:pt x="1956" y="344"/>
                    </a:lnTo>
                    <a:lnTo>
                      <a:pt x="1950" y="326"/>
                    </a:lnTo>
                    <a:lnTo>
                      <a:pt x="1940" y="310"/>
                    </a:lnTo>
                    <a:lnTo>
                      <a:pt x="1931" y="295"/>
                    </a:lnTo>
                    <a:lnTo>
                      <a:pt x="1921" y="280"/>
                    </a:lnTo>
                    <a:lnTo>
                      <a:pt x="1909" y="265"/>
                    </a:lnTo>
                    <a:lnTo>
                      <a:pt x="1897" y="252"/>
                    </a:lnTo>
                    <a:lnTo>
                      <a:pt x="1884" y="239"/>
                    </a:lnTo>
                    <a:lnTo>
                      <a:pt x="1870" y="226"/>
                    </a:lnTo>
                    <a:lnTo>
                      <a:pt x="1856" y="214"/>
                    </a:lnTo>
                    <a:lnTo>
                      <a:pt x="1841" y="202"/>
                    </a:lnTo>
                    <a:lnTo>
                      <a:pt x="1826" y="191"/>
                    </a:lnTo>
                    <a:lnTo>
                      <a:pt x="1810" y="180"/>
                    </a:lnTo>
                    <a:lnTo>
                      <a:pt x="1795" y="171"/>
                    </a:lnTo>
                    <a:lnTo>
                      <a:pt x="1779" y="162"/>
                    </a:lnTo>
                    <a:lnTo>
                      <a:pt x="1776" y="163"/>
                    </a:lnTo>
                    <a:lnTo>
                      <a:pt x="1773" y="164"/>
                    </a:lnTo>
                    <a:lnTo>
                      <a:pt x="1771" y="165"/>
                    </a:lnTo>
                    <a:lnTo>
                      <a:pt x="1769" y="167"/>
                    </a:lnTo>
                    <a:lnTo>
                      <a:pt x="1765" y="171"/>
                    </a:lnTo>
                    <a:lnTo>
                      <a:pt x="1761" y="177"/>
                    </a:lnTo>
                    <a:lnTo>
                      <a:pt x="1753" y="185"/>
                    </a:lnTo>
                    <a:lnTo>
                      <a:pt x="1743" y="195"/>
                    </a:lnTo>
                    <a:lnTo>
                      <a:pt x="1730" y="208"/>
                    </a:lnTo>
                    <a:lnTo>
                      <a:pt x="1717" y="218"/>
                    </a:lnTo>
                    <a:lnTo>
                      <a:pt x="1705" y="227"/>
                    </a:lnTo>
                    <a:lnTo>
                      <a:pt x="1694" y="235"/>
                    </a:lnTo>
                    <a:lnTo>
                      <a:pt x="1683" y="241"/>
                    </a:lnTo>
                    <a:lnTo>
                      <a:pt x="1673" y="247"/>
                    </a:lnTo>
                    <a:lnTo>
                      <a:pt x="1664" y="250"/>
                    </a:lnTo>
                    <a:lnTo>
                      <a:pt x="1654" y="254"/>
                    </a:lnTo>
                    <a:lnTo>
                      <a:pt x="1643" y="255"/>
                    </a:lnTo>
                    <a:lnTo>
                      <a:pt x="1633" y="256"/>
                    </a:lnTo>
                    <a:lnTo>
                      <a:pt x="1622" y="257"/>
                    </a:lnTo>
                    <a:lnTo>
                      <a:pt x="1611" y="257"/>
                    </a:lnTo>
                    <a:lnTo>
                      <a:pt x="1598" y="256"/>
                    </a:lnTo>
                    <a:lnTo>
                      <a:pt x="1584" y="256"/>
                    </a:lnTo>
                    <a:lnTo>
                      <a:pt x="1569" y="255"/>
                    </a:lnTo>
                    <a:lnTo>
                      <a:pt x="1553" y="254"/>
                    </a:lnTo>
                    <a:lnTo>
                      <a:pt x="1543" y="249"/>
                    </a:lnTo>
                    <a:lnTo>
                      <a:pt x="1531" y="246"/>
                    </a:lnTo>
                    <a:lnTo>
                      <a:pt x="1521" y="241"/>
                    </a:lnTo>
                    <a:lnTo>
                      <a:pt x="1510" y="237"/>
                    </a:lnTo>
                    <a:lnTo>
                      <a:pt x="1499" y="232"/>
                    </a:lnTo>
                    <a:lnTo>
                      <a:pt x="1489" y="225"/>
                    </a:lnTo>
                    <a:lnTo>
                      <a:pt x="1481" y="217"/>
                    </a:lnTo>
                    <a:lnTo>
                      <a:pt x="1473" y="208"/>
                    </a:lnTo>
                    <a:lnTo>
                      <a:pt x="1476" y="204"/>
                    </a:lnTo>
                    <a:lnTo>
                      <a:pt x="1480" y="200"/>
                    </a:lnTo>
                    <a:lnTo>
                      <a:pt x="1482" y="195"/>
                    </a:lnTo>
                    <a:lnTo>
                      <a:pt x="1485" y="191"/>
                    </a:lnTo>
                    <a:lnTo>
                      <a:pt x="1493" y="166"/>
                    </a:lnTo>
                    <a:lnTo>
                      <a:pt x="1497" y="141"/>
                    </a:lnTo>
                    <a:lnTo>
                      <a:pt x="1497" y="116"/>
                    </a:lnTo>
                    <a:lnTo>
                      <a:pt x="1495" y="91"/>
                    </a:lnTo>
                    <a:lnTo>
                      <a:pt x="1489" y="66"/>
                    </a:lnTo>
                    <a:lnTo>
                      <a:pt x="1480" y="43"/>
                    </a:lnTo>
                    <a:lnTo>
                      <a:pt x="1468" y="21"/>
                    </a:lnTo>
                    <a:lnTo>
                      <a:pt x="1454" y="0"/>
                    </a:lnTo>
                    <a:lnTo>
                      <a:pt x="1453" y="6"/>
                    </a:lnTo>
                    <a:lnTo>
                      <a:pt x="1454" y="25"/>
                    </a:lnTo>
                    <a:lnTo>
                      <a:pt x="1457" y="50"/>
                    </a:lnTo>
                    <a:lnTo>
                      <a:pt x="1458" y="80"/>
                    </a:lnTo>
                    <a:lnTo>
                      <a:pt x="1455" y="112"/>
                    </a:lnTo>
                    <a:lnTo>
                      <a:pt x="1450" y="141"/>
                    </a:lnTo>
                    <a:lnTo>
                      <a:pt x="1437" y="164"/>
                    </a:lnTo>
                    <a:lnTo>
                      <a:pt x="1416" y="178"/>
                    </a:lnTo>
                    <a:lnTo>
                      <a:pt x="1393" y="178"/>
                    </a:lnTo>
                    <a:lnTo>
                      <a:pt x="1370" y="180"/>
                    </a:lnTo>
                    <a:lnTo>
                      <a:pt x="1348" y="185"/>
                    </a:lnTo>
                    <a:lnTo>
                      <a:pt x="1326" y="191"/>
                    </a:lnTo>
                    <a:lnTo>
                      <a:pt x="1306" y="197"/>
                    </a:lnTo>
                    <a:lnTo>
                      <a:pt x="1285" y="207"/>
                    </a:lnTo>
                    <a:lnTo>
                      <a:pt x="1265" y="216"/>
                    </a:lnTo>
                    <a:lnTo>
                      <a:pt x="1246" y="227"/>
                    </a:lnTo>
                    <a:lnTo>
                      <a:pt x="1227" y="240"/>
                    </a:lnTo>
                    <a:lnTo>
                      <a:pt x="1209" y="254"/>
                    </a:lnTo>
                    <a:lnTo>
                      <a:pt x="1193" y="269"/>
                    </a:lnTo>
                    <a:lnTo>
                      <a:pt x="1177" y="285"/>
                    </a:lnTo>
                    <a:lnTo>
                      <a:pt x="1162" y="301"/>
                    </a:lnTo>
                    <a:lnTo>
                      <a:pt x="1148" y="320"/>
                    </a:lnTo>
                    <a:lnTo>
                      <a:pt x="1134" y="338"/>
                    </a:lnTo>
                    <a:lnTo>
                      <a:pt x="1123" y="356"/>
                    </a:lnTo>
                    <a:lnTo>
                      <a:pt x="1113" y="374"/>
                    </a:lnTo>
                    <a:lnTo>
                      <a:pt x="1105" y="392"/>
                    </a:lnTo>
                    <a:lnTo>
                      <a:pt x="1100" y="411"/>
                    </a:lnTo>
                    <a:lnTo>
                      <a:pt x="1095" y="429"/>
                    </a:lnTo>
                    <a:lnTo>
                      <a:pt x="1090" y="447"/>
                    </a:lnTo>
                    <a:lnTo>
                      <a:pt x="1086" y="467"/>
                    </a:lnTo>
                    <a:lnTo>
                      <a:pt x="1081" y="485"/>
                    </a:lnTo>
                    <a:lnTo>
                      <a:pt x="1077" y="504"/>
                    </a:lnTo>
                    <a:lnTo>
                      <a:pt x="1067" y="499"/>
                    </a:lnTo>
                    <a:lnTo>
                      <a:pt x="1055" y="495"/>
                    </a:lnTo>
                    <a:lnTo>
                      <a:pt x="1039" y="490"/>
                    </a:lnTo>
                    <a:lnTo>
                      <a:pt x="1022" y="484"/>
                    </a:lnTo>
                    <a:lnTo>
                      <a:pt x="1006" y="477"/>
                    </a:lnTo>
                    <a:lnTo>
                      <a:pt x="991" y="471"/>
                    </a:lnTo>
                    <a:lnTo>
                      <a:pt x="981" y="464"/>
                    </a:lnTo>
                    <a:lnTo>
                      <a:pt x="976" y="456"/>
                    </a:lnTo>
                    <a:lnTo>
                      <a:pt x="956" y="459"/>
                    </a:lnTo>
                    <a:lnTo>
                      <a:pt x="923" y="465"/>
                    </a:lnTo>
                    <a:lnTo>
                      <a:pt x="882" y="471"/>
                    </a:lnTo>
                    <a:lnTo>
                      <a:pt x="832" y="480"/>
                    </a:lnTo>
                    <a:lnTo>
                      <a:pt x="777" y="489"/>
                    </a:lnTo>
                    <a:lnTo>
                      <a:pt x="717" y="498"/>
                    </a:lnTo>
                    <a:lnTo>
                      <a:pt x="655" y="509"/>
                    </a:lnTo>
                    <a:lnTo>
                      <a:pt x="592" y="519"/>
                    </a:lnTo>
                    <a:lnTo>
                      <a:pt x="529" y="529"/>
                    </a:lnTo>
                    <a:lnTo>
                      <a:pt x="471" y="540"/>
                    </a:lnTo>
                    <a:lnTo>
                      <a:pt x="415" y="549"/>
                    </a:lnTo>
                    <a:lnTo>
                      <a:pt x="366" y="557"/>
                    </a:lnTo>
                    <a:lnTo>
                      <a:pt x="324" y="564"/>
                    </a:lnTo>
                    <a:lnTo>
                      <a:pt x="293" y="568"/>
                    </a:lnTo>
                    <a:lnTo>
                      <a:pt x="273" y="572"/>
                    </a:lnTo>
                    <a:lnTo>
                      <a:pt x="266" y="573"/>
                    </a:lnTo>
                    <a:lnTo>
                      <a:pt x="250" y="568"/>
                    </a:lnTo>
                    <a:lnTo>
                      <a:pt x="233" y="563"/>
                    </a:lnTo>
                    <a:lnTo>
                      <a:pt x="218" y="558"/>
                    </a:lnTo>
                    <a:lnTo>
                      <a:pt x="202" y="552"/>
                    </a:lnTo>
                    <a:lnTo>
                      <a:pt x="186" y="547"/>
                    </a:lnTo>
                    <a:lnTo>
                      <a:pt x="170" y="541"/>
                    </a:lnTo>
                    <a:lnTo>
                      <a:pt x="155" y="536"/>
                    </a:lnTo>
                    <a:lnTo>
                      <a:pt x="139" y="530"/>
                    </a:lnTo>
                    <a:lnTo>
                      <a:pt x="123" y="525"/>
                    </a:lnTo>
                    <a:lnTo>
                      <a:pt x="107" y="520"/>
                    </a:lnTo>
                    <a:lnTo>
                      <a:pt x="92" y="514"/>
                    </a:lnTo>
                    <a:lnTo>
                      <a:pt x="76" y="510"/>
                    </a:lnTo>
                    <a:lnTo>
                      <a:pt x="60" y="505"/>
                    </a:lnTo>
                    <a:lnTo>
                      <a:pt x="43" y="500"/>
                    </a:lnTo>
                    <a:lnTo>
                      <a:pt x="27" y="496"/>
                    </a:lnTo>
                    <a:lnTo>
                      <a:pt x="11" y="491"/>
                    </a:lnTo>
                    <a:lnTo>
                      <a:pt x="0" y="503"/>
                    </a:lnTo>
                    <a:lnTo>
                      <a:pt x="3" y="505"/>
                    </a:lnTo>
                    <a:lnTo>
                      <a:pt x="10" y="509"/>
                    </a:lnTo>
                    <a:lnTo>
                      <a:pt x="22" y="513"/>
                    </a:lnTo>
                    <a:lnTo>
                      <a:pt x="35" y="519"/>
                    </a:lnTo>
                    <a:lnTo>
                      <a:pt x="53" y="525"/>
                    </a:lnTo>
                    <a:lnTo>
                      <a:pt x="71" y="532"/>
                    </a:lnTo>
                    <a:lnTo>
                      <a:pt x="91" y="540"/>
                    </a:lnTo>
                    <a:lnTo>
                      <a:pt x="110" y="547"/>
                    </a:lnTo>
                    <a:lnTo>
                      <a:pt x="130" y="555"/>
                    </a:lnTo>
                    <a:lnTo>
                      <a:pt x="149" y="562"/>
                    </a:lnTo>
                    <a:lnTo>
                      <a:pt x="168" y="568"/>
                    </a:lnTo>
                    <a:lnTo>
                      <a:pt x="184" y="574"/>
                    </a:lnTo>
                    <a:lnTo>
                      <a:pt x="198" y="580"/>
                    </a:lnTo>
                    <a:lnTo>
                      <a:pt x="208" y="583"/>
                    </a:lnTo>
                    <a:lnTo>
                      <a:pt x="215" y="586"/>
                    </a:lnTo>
                    <a:lnTo>
                      <a:pt x="217" y="587"/>
                    </a:lnTo>
                    <a:lnTo>
                      <a:pt x="216" y="587"/>
                    </a:lnTo>
                    <a:lnTo>
                      <a:pt x="213" y="588"/>
                    </a:lnTo>
                    <a:lnTo>
                      <a:pt x="208" y="590"/>
                    </a:lnTo>
                    <a:lnTo>
                      <a:pt x="202" y="593"/>
                    </a:lnTo>
                    <a:lnTo>
                      <a:pt x="195" y="595"/>
                    </a:lnTo>
                    <a:lnTo>
                      <a:pt x="190" y="598"/>
                    </a:lnTo>
                    <a:lnTo>
                      <a:pt x="184" y="601"/>
                    </a:lnTo>
                    <a:lnTo>
                      <a:pt x="179" y="604"/>
                    </a:lnTo>
                    <a:lnTo>
                      <a:pt x="491" y="741"/>
                    </a:lnTo>
                    <a:lnTo>
                      <a:pt x="497" y="744"/>
                    </a:lnTo>
                    <a:lnTo>
                      <a:pt x="503" y="745"/>
                    </a:lnTo>
                    <a:lnTo>
                      <a:pt x="509" y="745"/>
                    </a:lnTo>
                    <a:lnTo>
                      <a:pt x="514" y="740"/>
                    </a:lnTo>
                    <a:lnTo>
                      <a:pt x="246" y="612"/>
                    </a:lnTo>
                    <a:lnTo>
                      <a:pt x="265" y="608"/>
                    </a:lnTo>
                    <a:lnTo>
                      <a:pt x="296" y="602"/>
                    </a:lnTo>
                    <a:lnTo>
                      <a:pt x="336" y="593"/>
                    </a:lnTo>
                    <a:lnTo>
                      <a:pt x="385" y="583"/>
                    </a:lnTo>
                    <a:lnTo>
                      <a:pt x="442" y="573"/>
                    </a:lnTo>
                    <a:lnTo>
                      <a:pt x="503" y="562"/>
                    </a:lnTo>
                    <a:lnTo>
                      <a:pt x="567" y="549"/>
                    </a:lnTo>
                    <a:lnTo>
                      <a:pt x="632" y="537"/>
                    </a:lnTo>
                    <a:lnTo>
                      <a:pt x="696" y="526"/>
                    </a:lnTo>
                    <a:lnTo>
                      <a:pt x="758" y="514"/>
                    </a:lnTo>
                    <a:lnTo>
                      <a:pt x="815" y="504"/>
                    </a:lnTo>
                    <a:lnTo>
                      <a:pt x="866" y="494"/>
                    </a:lnTo>
                    <a:lnTo>
                      <a:pt x="910" y="487"/>
                    </a:lnTo>
                    <a:lnTo>
                      <a:pt x="942" y="480"/>
                    </a:lnTo>
                    <a:lnTo>
                      <a:pt x="964" y="476"/>
                    </a:lnTo>
                    <a:lnTo>
                      <a:pt x="971" y="475"/>
                    </a:lnTo>
                    <a:lnTo>
                      <a:pt x="983" y="482"/>
                    </a:lnTo>
                    <a:lnTo>
                      <a:pt x="996" y="489"/>
                    </a:lnTo>
                    <a:lnTo>
                      <a:pt x="1010" y="496"/>
                    </a:lnTo>
                    <a:lnTo>
                      <a:pt x="1024" y="504"/>
                    </a:lnTo>
                    <a:lnTo>
                      <a:pt x="1036" y="512"/>
                    </a:lnTo>
                    <a:lnTo>
                      <a:pt x="1049" y="520"/>
                    </a:lnTo>
                    <a:lnTo>
                      <a:pt x="1062" y="528"/>
                    </a:lnTo>
                    <a:lnTo>
                      <a:pt x="1073" y="537"/>
                    </a:lnTo>
                    <a:lnTo>
                      <a:pt x="1072" y="567"/>
                    </a:lnTo>
                    <a:lnTo>
                      <a:pt x="1067" y="595"/>
                    </a:lnTo>
                    <a:lnTo>
                      <a:pt x="1062" y="624"/>
                    </a:lnTo>
                    <a:lnTo>
                      <a:pt x="1055" y="650"/>
                    </a:lnTo>
                    <a:lnTo>
                      <a:pt x="1047" y="641"/>
                    </a:lnTo>
                    <a:lnTo>
                      <a:pt x="1039" y="632"/>
                    </a:lnTo>
                    <a:lnTo>
                      <a:pt x="1030" y="623"/>
                    </a:lnTo>
                    <a:lnTo>
                      <a:pt x="1022" y="615"/>
                    </a:lnTo>
                    <a:lnTo>
                      <a:pt x="1014" y="606"/>
                    </a:lnTo>
                    <a:lnTo>
                      <a:pt x="1006" y="598"/>
                    </a:lnTo>
                    <a:lnTo>
                      <a:pt x="997" y="590"/>
                    </a:lnTo>
                    <a:lnTo>
                      <a:pt x="987" y="583"/>
                    </a:lnTo>
                    <a:lnTo>
                      <a:pt x="995" y="583"/>
                    </a:lnTo>
                    <a:lnTo>
                      <a:pt x="1003" y="586"/>
                    </a:lnTo>
                    <a:lnTo>
                      <a:pt x="1011" y="591"/>
                    </a:lnTo>
                    <a:lnTo>
                      <a:pt x="1018" y="597"/>
                    </a:lnTo>
                    <a:lnTo>
                      <a:pt x="1026" y="603"/>
                    </a:lnTo>
                    <a:lnTo>
                      <a:pt x="1034" y="605"/>
                    </a:lnTo>
                    <a:lnTo>
                      <a:pt x="1042" y="605"/>
                    </a:lnTo>
                    <a:lnTo>
                      <a:pt x="1051" y="601"/>
                    </a:lnTo>
                    <a:lnTo>
                      <a:pt x="1043" y="587"/>
                    </a:lnTo>
                    <a:lnTo>
                      <a:pt x="1033" y="574"/>
                    </a:lnTo>
                    <a:lnTo>
                      <a:pt x="1022" y="563"/>
                    </a:lnTo>
                    <a:lnTo>
                      <a:pt x="1010" y="551"/>
                    </a:lnTo>
                    <a:lnTo>
                      <a:pt x="997" y="541"/>
                    </a:lnTo>
                    <a:lnTo>
                      <a:pt x="983" y="532"/>
                    </a:lnTo>
                    <a:lnTo>
                      <a:pt x="969" y="524"/>
                    </a:lnTo>
                    <a:lnTo>
                      <a:pt x="956" y="517"/>
                    </a:lnTo>
                    <a:lnTo>
                      <a:pt x="965" y="518"/>
                    </a:lnTo>
                    <a:lnTo>
                      <a:pt x="974" y="519"/>
                    </a:lnTo>
                    <a:lnTo>
                      <a:pt x="983" y="521"/>
                    </a:lnTo>
                    <a:lnTo>
                      <a:pt x="992" y="524"/>
                    </a:lnTo>
                    <a:lnTo>
                      <a:pt x="1002" y="526"/>
                    </a:lnTo>
                    <a:lnTo>
                      <a:pt x="1011" y="529"/>
                    </a:lnTo>
                    <a:lnTo>
                      <a:pt x="1019" y="533"/>
                    </a:lnTo>
                    <a:lnTo>
                      <a:pt x="1027" y="537"/>
                    </a:lnTo>
                    <a:lnTo>
                      <a:pt x="1032" y="538"/>
                    </a:lnTo>
                    <a:lnTo>
                      <a:pt x="1036" y="542"/>
                    </a:lnTo>
                    <a:lnTo>
                      <a:pt x="1041" y="547"/>
                    </a:lnTo>
                    <a:lnTo>
                      <a:pt x="1044" y="550"/>
                    </a:lnTo>
                    <a:lnTo>
                      <a:pt x="1049" y="555"/>
                    </a:lnTo>
                    <a:lnTo>
                      <a:pt x="1053" y="556"/>
                    </a:lnTo>
                    <a:lnTo>
                      <a:pt x="1058" y="555"/>
                    </a:lnTo>
                    <a:lnTo>
                      <a:pt x="1064" y="550"/>
                    </a:lnTo>
                    <a:lnTo>
                      <a:pt x="1056" y="540"/>
                    </a:lnTo>
                    <a:lnTo>
                      <a:pt x="1047" y="532"/>
                    </a:lnTo>
                    <a:lnTo>
                      <a:pt x="1036" y="525"/>
                    </a:lnTo>
                    <a:lnTo>
                      <a:pt x="1026" y="519"/>
                    </a:lnTo>
                    <a:lnTo>
                      <a:pt x="1014" y="514"/>
                    </a:lnTo>
                    <a:lnTo>
                      <a:pt x="1003" y="511"/>
                    </a:lnTo>
                    <a:lnTo>
                      <a:pt x="990" y="506"/>
                    </a:lnTo>
                    <a:lnTo>
                      <a:pt x="979" y="503"/>
                    </a:lnTo>
                    <a:lnTo>
                      <a:pt x="972" y="500"/>
                    </a:lnTo>
                    <a:lnTo>
                      <a:pt x="964" y="499"/>
                    </a:lnTo>
                    <a:lnTo>
                      <a:pt x="957" y="499"/>
                    </a:lnTo>
                    <a:lnTo>
                      <a:pt x="951" y="504"/>
                    </a:lnTo>
                    <a:lnTo>
                      <a:pt x="951" y="507"/>
                    </a:lnTo>
                    <a:lnTo>
                      <a:pt x="952" y="511"/>
                    </a:lnTo>
                    <a:lnTo>
                      <a:pt x="953" y="513"/>
                    </a:lnTo>
                    <a:lnTo>
                      <a:pt x="956" y="515"/>
                    </a:lnTo>
                    <a:lnTo>
                      <a:pt x="948" y="518"/>
                    </a:lnTo>
                    <a:lnTo>
                      <a:pt x="938" y="519"/>
                    </a:lnTo>
                    <a:lnTo>
                      <a:pt x="931" y="521"/>
                    </a:lnTo>
                    <a:lnTo>
                      <a:pt x="930" y="530"/>
                    </a:lnTo>
                    <a:lnTo>
                      <a:pt x="939" y="534"/>
                    </a:lnTo>
                    <a:lnTo>
                      <a:pt x="949" y="537"/>
                    </a:lnTo>
                    <a:lnTo>
                      <a:pt x="958" y="541"/>
                    </a:lnTo>
                    <a:lnTo>
                      <a:pt x="968" y="543"/>
                    </a:lnTo>
                    <a:lnTo>
                      <a:pt x="976" y="547"/>
                    </a:lnTo>
                    <a:lnTo>
                      <a:pt x="986" y="551"/>
                    </a:lnTo>
                    <a:lnTo>
                      <a:pt x="994" y="557"/>
                    </a:lnTo>
                    <a:lnTo>
                      <a:pt x="1002" y="563"/>
                    </a:lnTo>
                    <a:lnTo>
                      <a:pt x="995" y="564"/>
                    </a:lnTo>
                    <a:lnTo>
                      <a:pt x="987" y="564"/>
                    </a:lnTo>
                    <a:lnTo>
                      <a:pt x="980" y="563"/>
                    </a:lnTo>
                    <a:lnTo>
                      <a:pt x="972" y="560"/>
                    </a:lnTo>
                    <a:lnTo>
                      <a:pt x="964" y="558"/>
                    </a:lnTo>
                    <a:lnTo>
                      <a:pt x="956" y="557"/>
                    </a:lnTo>
                    <a:lnTo>
                      <a:pt x="949" y="559"/>
                    </a:lnTo>
                    <a:lnTo>
                      <a:pt x="941" y="563"/>
                    </a:lnTo>
                    <a:lnTo>
                      <a:pt x="944" y="575"/>
                    </a:lnTo>
                    <a:lnTo>
                      <a:pt x="951" y="586"/>
                    </a:lnTo>
                    <a:lnTo>
                      <a:pt x="959" y="594"/>
                    </a:lnTo>
                    <a:lnTo>
                      <a:pt x="969" y="602"/>
                    </a:lnTo>
                    <a:lnTo>
                      <a:pt x="979" y="610"/>
                    </a:lnTo>
                    <a:lnTo>
                      <a:pt x="989" y="619"/>
                    </a:lnTo>
                    <a:lnTo>
                      <a:pt x="997" y="631"/>
                    </a:lnTo>
                    <a:lnTo>
                      <a:pt x="1004" y="643"/>
                    </a:lnTo>
                    <a:lnTo>
                      <a:pt x="986" y="647"/>
                    </a:lnTo>
                    <a:lnTo>
                      <a:pt x="966" y="651"/>
                    </a:lnTo>
                    <a:lnTo>
                      <a:pt x="948" y="657"/>
                    </a:lnTo>
                    <a:lnTo>
                      <a:pt x="929" y="663"/>
                    </a:lnTo>
                    <a:lnTo>
                      <a:pt x="911" y="669"/>
                    </a:lnTo>
                    <a:lnTo>
                      <a:pt x="892" y="673"/>
                    </a:lnTo>
                    <a:lnTo>
                      <a:pt x="873" y="677"/>
                    </a:lnTo>
                    <a:lnTo>
                      <a:pt x="854" y="678"/>
                    </a:lnTo>
                    <a:lnTo>
                      <a:pt x="858" y="653"/>
                    </a:lnTo>
                    <a:lnTo>
                      <a:pt x="860" y="625"/>
                    </a:lnTo>
                    <a:lnTo>
                      <a:pt x="858" y="598"/>
                    </a:lnTo>
                    <a:lnTo>
                      <a:pt x="854" y="573"/>
                    </a:lnTo>
                    <a:lnTo>
                      <a:pt x="848" y="565"/>
                    </a:lnTo>
                    <a:lnTo>
                      <a:pt x="844" y="556"/>
                    </a:lnTo>
                    <a:lnTo>
                      <a:pt x="838" y="548"/>
                    </a:lnTo>
                    <a:lnTo>
                      <a:pt x="829" y="545"/>
                    </a:lnTo>
                    <a:lnTo>
                      <a:pt x="820" y="562"/>
                    </a:lnTo>
                    <a:lnTo>
                      <a:pt x="814" y="579"/>
                    </a:lnTo>
                    <a:lnTo>
                      <a:pt x="808" y="596"/>
                    </a:lnTo>
                    <a:lnTo>
                      <a:pt x="798" y="612"/>
                    </a:lnTo>
                    <a:lnTo>
                      <a:pt x="758" y="545"/>
                    </a:lnTo>
                    <a:lnTo>
                      <a:pt x="746" y="545"/>
                    </a:lnTo>
                    <a:lnTo>
                      <a:pt x="746" y="556"/>
                    </a:lnTo>
                    <a:lnTo>
                      <a:pt x="754" y="568"/>
                    </a:lnTo>
                    <a:lnTo>
                      <a:pt x="761" y="581"/>
                    </a:lnTo>
                    <a:lnTo>
                      <a:pt x="767" y="594"/>
                    </a:lnTo>
                    <a:lnTo>
                      <a:pt x="772" y="608"/>
                    </a:lnTo>
                    <a:lnTo>
                      <a:pt x="778" y="620"/>
                    </a:lnTo>
                    <a:lnTo>
                      <a:pt x="783" y="634"/>
                    </a:lnTo>
                    <a:lnTo>
                      <a:pt x="786" y="649"/>
                    </a:lnTo>
                    <a:lnTo>
                      <a:pt x="790" y="663"/>
                    </a:lnTo>
                    <a:lnTo>
                      <a:pt x="799" y="661"/>
                    </a:lnTo>
                    <a:lnTo>
                      <a:pt x="807" y="655"/>
                    </a:lnTo>
                    <a:lnTo>
                      <a:pt x="813" y="649"/>
                    </a:lnTo>
                    <a:lnTo>
                      <a:pt x="819" y="642"/>
                    </a:lnTo>
                    <a:lnTo>
                      <a:pt x="823" y="634"/>
                    </a:lnTo>
                    <a:lnTo>
                      <a:pt x="827" y="625"/>
                    </a:lnTo>
                    <a:lnTo>
                      <a:pt x="830" y="617"/>
                    </a:lnTo>
                    <a:lnTo>
                      <a:pt x="834" y="609"/>
                    </a:lnTo>
                    <a:lnTo>
                      <a:pt x="838" y="617"/>
                    </a:lnTo>
                    <a:lnTo>
                      <a:pt x="836" y="635"/>
                    </a:lnTo>
                    <a:lnTo>
                      <a:pt x="831" y="654"/>
                    </a:lnTo>
                    <a:lnTo>
                      <a:pt x="827" y="671"/>
                    </a:lnTo>
                    <a:lnTo>
                      <a:pt x="820" y="689"/>
                    </a:lnTo>
                    <a:lnTo>
                      <a:pt x="813" y="707"/>
                    </a:lnTo>
                    <a:lnTo>
                      <a:pt x="806" y="724"/>
                    </a:lnTo>
                    <a:lnTo>
                      <a:pt x="799" y="741"/>
                    </a:lnTo>
                    <a:lnTo>
                      <a:pt x="792" y="757"/>
                    </a:lnTo>
                    <a:lnTo>
                      <a:pt x="835" y="761"/>
                    </a:lnTo>
                    <a:lnTo>
                      <a:pt x="838" y="750"/>
                    </a:lnTo>
                    <a:lnTo>
                      <a:pt x="842" y="735"/>
                    </a:lnTo>
                    <a:lnTo>
                      <a:pt x="845" y="722"/>
                    </a:lnTo>
                    <a:lnTo>
                      <a:pt x="848" y="711"/>
                    </a:lnTo>
                    <a:lnTo>
                      <a:pt x="870" y="708"/>
                    </a:lnTo>
                    <a:lnTo>
                      <a:pt x="892" y="702"/>
                    </a:lnTo>
                    <a:lnTo>
                      <a:pt x="914" y="696"/>
                    </a:lnTo>
                    <a:lnTo>
                      <a:pt x="936" y="691"/>
                    </a:lnTo>
                    <a:lnTo>
                      <a:pt x="958" y="685"/>
                    </a:lnTo>
                    <a:lnTo>
                      <a:pt x="979" y="679"/>
                    </a:lnTo>
                    <a:lnTo>
                      <a:pt x="1001" y="673"/>
                    </a:lnTo>
                    <a:lnTo>
                      <a:pt x="1022" y="669"/>
                    </a:lnTo>
                    <a:lnTo>
                      <a:pt x="1029" y="678"/>
                    </a:lnTo>
                    <a:lnTo>
                      <a:pt x="1036" y="687"/>
                    </a:lnTo>
                    <a:lnTo>
                      <a:pt x="1041" y="696"/>
                    </a:lnTo>
                    <a:lnTo>
                      <a:pt x="1045" y="707"/>
                    </a:lnTo>
                    <a:lnTo>
                      <a:pt x="941" y="740"/>
                    </a:lnTo>
                    <a:lnTo>
                      <a:pt x="949" y="770"/>
                    </a:lnTo>
                    <a:lnTo>
                      <a:pt x="951" y="769"/>
                    </a:lnTo>
                    <a:lnTo>
                      <a:pt x="959" y="767"/>
                    </a:lnTo>
                    <a:lnTo>
                      <a:pt x="969" y="763"/>
                    </a:lnTo>
                    <a:lnTo>
                      <a:pt x="983" y="759"/>
                    </a:lnTo>
                    <a:lnTo>
                      <a:pt x="998" y="753"/>
                    </a:lnTo>
                    <a:lnTo>
                      <a:pt x="1013" y="747"/>
                    </a:lnTo>
                    <a:lnTo>
                      <a:pt x="1027" y="741"/>
                    </a:lnTo>
                    <a:lnTo>
                      <a:pt x="1040" y="737"/>
                    </a:lnTo>
                    <a:lnTo>
                      <a:pt x="1035" y="791"/>
                    </a:lnTo>
                    <a:lnTo>
                      <a:pt x="942" y="822"/>
                    </a:lnTo>
                    <a:lnTo>
                      <a:pt x="949" y="8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4" name="Freeform 155"/>
              <p:cNvSpPr>
                <a:spLocks/>
              </p:cNvSpPr>
              <p:nvPr/>
            </p:nvSpPr>
            <p:spPr bwMode="auto">
              <a:xfrm>
                <a:off x="3078" y="2549"/>
                <a:ext cx="256" cy="77"/>
              </a:xfrm>
              <a:custGeom>
                <a:avLst/>
                <a:gdLst>
                  <a:gd name="T0" fmla="*/ 64 w 511"/>
                  <a:gd name="T1" fmla="*/ 19 h 154"/>
                  <a:gd name="T2" fmla="*/ 63 w 511"/>
                  <a:gd name="T3" fmla="*/ 19 h 154"/>
                  <a:gd name="T4" fmla="*/ 62 w 511"/>
                  <a:gd name="T5" fmla="*/ 19 h 154"/>
                  <a:gd name="T6" fmla="*/ 62 w 511"/>
                  <a:gd name="T7" fmla="*/ 19 h 154"/>
                  <a:gd name="T8" fmla="*/ 61 w 511"/>
                  <a:gd name="T9" fmla="*/ 18 h 154"/>
                  <a:gd name="T10" fmla="*/ 58 w 511"/>
                  <a:gd name="T11" fmla="*/ 15 h 154"/>
                  <a:gd name="T12" fmla="*/ 55 w 511"/>
                  <a:gd name="T13" fmla="*/ 12 h 154"/>
                  <a:gd name="T14" fmla="*/ 51 w 511"/>
                  <a:gd name="T15" fmla="*/ 10 h 154"/>
                  <a:gd name="T16" fmla="*/ 48 w 511"/>
                  <a:gd name="T17" fmla="*/ 10 h 154"/>
                  <a:gd name="T18" fmla="*/ 44 w 511"/>
                  <a:gd name="T19" fmla="*/ 8 h 154"/>
                  <a:gd name="T20" fmla="*/ 40 w 511"/>
                  <a:gd name="T21" fmla="*/ 7 h 154"/>
                  <a:gd name="T22" fmla="*/ 36 w 511"/>
                  <a:gd name="T23" fmla="*/ 6 h 154"/>
                  <a:gd name="T24" fmla="*/ 32 w 511"/>
                  <a:gd name="T25" fmla="*/ 6 h 154"/>
                  <a:gd name="T26" fmla="*/ 28 w 511"/>
                  <a:gd name="T27" fmla="*/ 6 h 154"/>
                  <a:gd name="T28" fmla="*/ 24 w 511"/>
                  <a:gd name="T29" fmla="*/ 6 h 154"/>
                  <a:gd name="T30" fmla="*/ 20 w 511"/>
                  <a:gd name="T31" fmla="*/ 6 h 154"/>
                  <a:gd name="T32" fmla="*/ 17 w 511"/>
                  <a:gd name="T33" fmla="*/ 7 h 154"/>
                  <a:gd name="T34" fmla="*/ 13 w 511"/>
                  <a:gd name="T35" fmla="*/ 7 h 154"/>
                  <a:gd name="T36" fmla="*/ 9 w 511"/>
                  <a:gd name="T37" fmla="*/ 9 h 154"/>
                  <a:gd name="T38" fmla="*/ 5 w 511"/>
                  <a:gd name="T39" fmla="*/ 10 h 154"/>
                  <a:gd name="T40" fmla="*/ 2 w 511"/>
                  <a:gd name="T41" fmla="*/ 11 h 154"/>
                  <a:gd name="T42" fmla="*/ 1 w 511"/>
                  <a:gd name="T43" fmla="*/ 10 h 154"/>
                  <a:gd name="T44" fmla="*/ 1 w 511"/>
                  <a:gd name="T45" fmla="*/ 10 h 154"/>
                  <a:gd name="T46" fmla="*/ 0 w 511"/>
                  <a:gd name="T47" fmla="*/ 9 h 154"/>
                  <a:gd name="T48" fmla="*/ 0 w 511"/>
                  <a:gd name="T49" fmla="*/ 8 h 154"/>
                  <a:gd name="T50" fmla="*/ 2 w 511"/>
                  <a:gd name="T51" fmla="*/ 6 h 154"/>
                  <a:gd name="T52" fmla="*/ 4 w 511"/>
                  <a:gd name="T53" fmla="*/ 5 h 154"/>
                  <a:gd name="T54" fmla="*/ 6 w 511"/>
                  <a:gd name="T55" fmla="*/ 4 h 154"/>
                  <a:gd name="T56" fmla="*/ 8 w 511"/>
                  <a:gd name="T57" fmla="*/ 3 h 154"/>
                  <a:gd name="T58" fmla="*/ 11 w 511"/>
                  <a:gd name="T59" fmla="*/ 2 h 154"/>
                  <a:gd name="T60" fmla="*/ 13 w 511"/>
                  <a:gd name="T61" fmla="*/ 1 h 154"/>
                  <a:gd name="T62" fmla="*/ 15 w 511"/>
                  <a:gd name="T63" fmla="*/ 1 h 154"/>
                  <a:gd name="T64" fmla="*/ 18 w 511"/>
                  <a:gd name="T65" fmla="*/ 1 h 154"/>
                  <a:gd name="T66" fmla="*/ 20 w 511"/>
                  <a:gd name="T67" fmla="*/ 1 h 154"/>
                  <a:gd name="T68" fmla="*/ 22 w 511"/>
                  <a:gd name="T69" fmla="*/ 1 h 154"/>
                  <a:gd name="T70" fmla="*/ 25 w 511"/>
                  <a:gd name="T71" fmla="*/ 0 h 154"/>
                  <a:gd name="T72" fmla="*/ 27 w 511"/>
                  <a:gd name="T73" fmla="*/ 1 h 154"/>
                  <a:gd name="T74" fmla="*/ 30 w 511"/>
                  <a:gd name="T75" fmla="*/ 1 h 154"/>
                  <a:gd name="T76" fmla="*/ 32 w 511"/>
                  <a:gd name="T77" fmla="*/ 1 h 154"/>
                  <a:gd name="T78" fmla="*/ 35 w 511"/>
                  <a:gd name="T79" fmla="*/ 1 h 154"/>
                  <a:gd name="T80" fmla="*/ 37 w 511"/>
                  <a:gd name="T81" fmla="*/ 1 h 154"/>
                  <a:gd name="T82" fmla="*/ 39 w 511"/>
                  <a:gd name="T83" fmla="*/ 1 h 154"/>
                  <a:gd name="T84" fmla="*/ 41 w 511"/>
                  <a:gd name="T85" fmla="*/ 2 h 154"/>
                  <a:gd name="T86" fmla="*/ 43 w 511"/>
                  <a:gd name="T87" fmla="*/ 2 h 154"/>
                  <a:gd name="T88" fmla="*/ 45 w 511"/>
                  <a:gd name="T89" fmla="*/ 3 h 154"/>
                  <a:gd name="T90" fmla="*/ 47 w 511"/>
                  <a:gd name="T91" fmla="*/ 5 h 154"/>
                  <a:gd name="T92" fmla="*/ 49 w 511"/>
                  <a:gd name="T93" fmla="*/ 5 h 154"/>
                  <a:gd name="T94" fmla="*/ 51 w 511"/>
                  <a:gd name="T95" fmla="*/ 6 h 154"/>
                  <a:gd name="T96" fmla="*/ 53 w 511"/>
                  <a:gd name="T97" fmla="*/ 7 h 154"/>
                  <a:gd name="T98" fmla="*/ 54 w 511"/>
                  <a:gd name="T99" fmla="*/ 9 h 154"/>
                  <a:gd name="T100" fmla="*/ 56 w 511"/>
                  <a:gd name="T101" fmla="*/ 10 h 154"/>
                  <a:gd name="T102" fmla="*/ 58 w 511"/>
                  <a:gd name="T103" fmla="*/ 11 h 154"/>
                  <a:gd name="T104" fmla="*/ 59 w 511"/>
                  <a:gd name="T105" fmla="*/ 12 h 154"/>
                  <a:gd name="T106" fmla="*/ 61 w 511"/>
                  <a:gd name="T107" fmla="*/ 14 h 154"/>
                  <a:gd name="T108" fmla="*/ 62 w 511"/>
                  <a:gd name="T109" fmla="*/ 15 h 154"/>
                  <a:gd name="T110" fmla="*/ 63 w 511"/>
                  <a:gd name="T111" fmla="*/ 18 h 154"/>
                  <a:gd name="T112" fmla="*/ 64 w 511"/>
                  <a:gd name="T113" fmla="*/ 19 h 15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11"/>
                  <a:gd name="T172" fmla="*/ 0 h 154"/>
                  <a:gd name="T173" fmla="*/ 511 w 511"/>
                  <a:gd name="T174" fmla="*/ 154 h 15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11" h="154">
                    <a:moveTo>
                      <a:pt x="511" y="153"/>
                    </a:moveTo>
                    <a:lnTo>
                      <a:pt x="503" y="154"/>
                    </a:lnTo>
                    <a:lnTo>
                      <a:pt x="496" y="151"/>
                    </a:lnTo>
                    <a:lnTo>
                      <a:pt x="489" y="145"/>
                    </a:lnTo>
                    <a:lnTo>
                      <a:pt x="483" y="141"/>
                    </a:lnTo>
                    <a:lnTo>
                      <a:pt x="459" y="120"/>
                    </a:lnTo>
                    <a:lnTo>
                      <a:pt x="434" y="101"/>
                    </a:lnTo>
                    <a:lnTo>
                      <a:pt x="407" y="86"/>
                    </a:lnTo>
                    <a:lnTo>
                      <a:pt x="379" y="74"/>
                    </a:lnTo>
                    <a:lnTo>
                      <a:pt x="350" y="64"/>
                    </a:lnTo>
                    <a:lnTo>
                      <a:pt x="319" y="56"/>
                    </a:lnTo>
                    <a:lnTo>
                      <a:pt x="288" y="51"/>
                    </a:lnTo>
                    <a:lnTo>
                      <a:pt x="255" y="48"/>
                    </a:lnTo>
                    <a:lnTo>
                      <a:pt x="224" y="47"/>
                    </a:lnTo>
                    <a:lnTo>
                      <a:pt x="192" y="47"/>
                    </a:lnTo>
                    <a:lnTo>
                      <a:pt x="160" y="51"/>
                    </a:lnTo>
                    <a:lnTo>
                      <a:pt x="129" y="55"/>
                    </a:lnTo>
                    <a:lnTo>
                      <a:pt x="98" y="61"/>
                    </a:lnTo>
                    <a:lnTo>
                      <a:pt x="68" y="68"/>
                    </a:lnTo>
                    <a:lnTo>
                      <a:pt x="38" y="77"/>
                    </a:lnTo>
                    <a:lnTo>
                      <a:pt x="10" y="88"/>
                    </a:lnTo>
                    <a:lnTo>
                      <a:pt x="5" y="83"/>
                    </a:lnTo>
                    <a:lnTo>
                      <a:pt x="2" y="78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15" y="52"/>
                    </a:lnTo>
                    <a:lnTo>
                      <a:pt x="31" y="41"/>
                    </a:lnTo>
                    <a:lnTo>
                      <a:pt x="47" y="32"/>
                    </a:lnTo>
                    <a:lnTo>
                      <a:pt x="64" y="24"/>
                    </a:lnTo>
                    <a:lnTo>
                      <a:pt x="81" y="17"/>
                    </a:lnTo>
                    <a:lnTo>
                      <a:pt x="100" y="11"/>
                    </a:lnTo>
                    <a:lnTo>
                      <a:pt x="118" y="8"/>
                    </a:lnTo>
                    <a:lnTo>
                      <a:pt x="137" y="5"/>
                    </a:lnTo>
                    <a:lnTo>
                      <a:pt x="156" y="2"/>
                    </a:lnTo>
                    <a:lnTo>
                      <a:pt x="175" y="1"/>
                    </a:lnTo>
                    <a:lnTo>
                      <a:pt x="194" y="0"/>
                    </a:lnTo>
                    <a:lnTo>
                      <a:pt x="214" y="1"/>
                    </a:lnTo>
                    <a:lnTo>
                      <a:pt x="233" y="2"/>
                    </a:lnTo>
                    <a:lnTo>
                      <a:pt x="253" y="5"/>
                    </a:lnTo>
                    <a:lnTo>
                      <a:pt x="273" y="7"/>
                    </a:lnTo>
                    <a:lnTo>
                      <a:pt x="291" y="10"/>
                    </a:lnTo>
                    <a:lnTo>
                      <a:pt x="307" y="14"/>
                    </a:lnTo>
                    <a:lnTo>
                      <a:pt x="323" y="17"/>
                    </a:lnTo>
                    <a:lnTo>
                      <a:pt x="339" y="22"/>
                    </a:lnTo>
                    <a:lnTo>
                      <a:pt x="356" y="28"/>
                    </a:lnTo>
                    <a:lnTo>
                      <a:pt x="372" y="33"/>
                    </a:lnTo>
                    <a:lnTo>
                      <a:pt x="387" y="40"/>
                    </a:lnTo>
                    <a:lnTo>
                      <a:pt x="403" y="48"/>
                    </a:lnTo>
                    <a:lnTo>
                      <a:pt x="417" y="58"/>
                    </a:lnTo>
                    <a:lnTo>
                      <a:pt x="432" y="67"/>
                    </a:lnTo>
                    <a:lnTo>
                      <a:pt x="445" y="76"/>
                    </a:lnTo>
                    <a:lnTo>
                      <a:pt x="458" y="88"/>
                    </a:lnTo>
                    <a:lnTo>
                      <a:pt x="471" y="99"/>
                    </a:lnTo>
                    <a:lnTo>
                      <a:pt x="482" y="112"/>
                    </a:lnTo>
                    <a:lnTo>
                      <a:pt x="493" y="124"/>
                    </a:lnTo>
                    <a:lnTo>
                      <a:pt x="502" y="138"/>
                    </a:lnTo>
                    <a:lnTo>
                      <a:pt x="511" y="1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5" name="Freeform 156"/>
              <p:cNvSpPr>
                <a:spLocks/>
              </p:cNvSpPr>
              <p:nvPr/>
            </p:nvSpPr>
            <p:spPr bwMode="auto">
              <a:xfrm>
                <a:off x="2461" y="2591"/>
                <a:ext cx="497" cy="499"/>
              </a:xfrm>
              <a:custGeom>
                <a:avLst/>
                <a:gdLst>
                  <a:gd name="T0" fmla="*/ 117 w 994"/>
                  <a:gd name="T1" fmla="*/ 102 h 999"/>
                  <a:gd name="T2" fmla="*/ 121 w 994"/>
                  <a:gd name="T3" fmla="*/ 6 h 999"/>
                  <a:gd name="T4" fmla="*/ 23 w 994"/>
                  <a:gd name="T5" fmla="*/ 4 h 999"/>
                  <a:gd name="T6" fmla="*/ 26 w 994"/>
                  <a:gd name="T7" fmla="*/ 109 h 999"/>
                  <a:gd name="T8" fmla="*/ 25 w 994"/>
                  <a:gd name="T9" fmla="*/ 109 h 999"/>
                  <a:gd name="T10" fmla="*/ 24 w 994"/>
                  <a:gd name="T11" fmla="*/ 110 h 999"/>
                  <a:gd name="T12" fmla="*/ 23 w 994"/>
                  <a:gd name="T13" fmla="*/ 110 h 999"/>
                  <a:gd name="T14" fmla="*/ 22 w 994"/>
                  <a:gd name="T15" fmla="*/ 110 h 999"/>
                  <a:gd name="T16" fmla="*/ 18 w 994"/>
                  <a:gd name="T17" fmla="*/ 7 h 999"/>
                  <a:gd name="T18" fmla="*/ 3 w 994"/>
                  <a:gd name="T19" fmla="*/ 20 h 999"/>
                  <a:gd name="T20" fmla="*/ 4 w 994"/>
                  <a:gd name="T21" fmla="*/ 36 h 999"/>
                  <a:gd name="T22" fmla="*/ 5 w 994"/>
                  <a:gd name="T23" fmla="*/ 70 h 999"/>
                  <a:gd name="T24" fmla="*/ 6 w 994"/>
                  <a:gd name="T25" fmla="*/ 104 h 999"/>
                  <a:gd name="T26" fmla="*/ 7 w 994"/>
                  <a:gd name="T27" fmla="*/ 120 h 999"/>
                  <a:gd name="T28" fmla="*/ 9 w 994"/>
                  <a:gd name="T29" fmla="*/ 119 h 999"/>
                  <a:gd name="T30" fmla="*/ 11 w 994"/>
                  <a:gd name="T31" fmla="*/ 118 h 999"/>
                  <a:gd name="T32" fmla="*/ 14 w 994"/>
                  <a:gd name="T33" fmla="*/ 117 h 999"/>
                  <a:gd name="T34" fmla="*/ 16 w 994"/>
                  <a:gd name="T35" fmla="*/ 116 h 999"/>
                  <a:gd name="T36" fmla="*/ 18 w 994"/>
                  <a:gd name="T37" fmla="*/ 115 h 999"/>
                  <a:gd name="T38" fmla="*/ 20 w 994"/>
                  <a:gd name="T39" fmla="*/ 114 h 999"/>
                  <a:gd name="T40" fmla="*/ 21 w 994"/>
                  <a:gd name="T41" fmla="*/ 114 h 999"/>
                  <a:gd name="T42" fmla="*/ 22 w 994"/>
                  <a:gd name="T43" fmla="*/ 114 h 999"/>
                  <a:gd name="T44" fmla="*/ 20 w 994"/>
                  <a:gd name="T45" fmla="*/ 116 h 999"/>
                  <a:gd name="T46" fmla="*/ 18 w 994"/>
                  <a:gd name="T47" fmla="*/ 117 h 999"/>
                  <a:gd name="T48" fmla="*/ 16 w 994"/>
                  <a:gd name="T49" fmla="*/ 118 h 999"/>
                  <a:gd name="T50" fmla="*/ 13 w 994"/>
                  <a:gd name="T51" fmla="*/ 119 h 999"/>
                  <a:gd name="T52" fmla="*/ 11 w 994"/>
                  <a:gd name="T53" fmla="*/ 121 h 999"/>
                  <a:gd name="T54" fmla="*/ 9 w 994"/>
                  <a:gd name="T55" fmla="*/ 122 h 999"/>
                  <a:gd name="T56" fmla="*/ 6 w 994"/>
                  <a:gd name="T57" fmla="*/ 123 h 999"/>
                  <a:gd name="T58" fmla="*/ 4 w 994"/>
                  <a:gd name="T59" fmla="*/ 124 h 999"/>
                  <a:gd name="T60" fmla="*/ 4 w 994"/>
                  <a:gd name="T61" fmla="*/ 120 h 999"/>
                  <a:gd name="T62" fmla="*/ 3 w 994"/>
                  <a:gd name="T63" fmla="*/ 108 h 999"/>
                  <a:gd name="T64" fmla="*/ 2 w 994"/>
                  <a:gd name="T65" fmla="*/ 92 h 999"/>
                  <a:gd name="T66" fmla="*/ 1 w 994"/>
                  <a:gd name="T67" fmla="*/ 73 h 999"/>
                  <a:gd name="T68" fmla="*/ 1 w 994"/>
                  <a:gd name="T69" fmla="*/ 54 h 999"/>
                  <a:gd name="T70" fmla="*/ 0 w 994"/>
                  <a:gd name="T71" fmla="*/ 37 h 999"/>
                  <a:gd name="T72" fmla="*/ 0 w 994"/>
                  <a:gd name="T73" fmla="*/ 24 h 999"/>
                  <a:gd name="T74" fmla="*/ 1 w 994"/>
                  <a:gd name="T75" fmla="*/ 18 h 999"/>
                  <a:gd name="T76" fmla="*/ 19 w 994"/>
                  <a:gd name="T77" fmla="*/ 0 h 999"/>
                  <a:gd name="T78" fmla="*/ 124 w 994"/>
                  <a:gd name="T79" fmla="*/ 2 h 999"/>
                  <a:gd name="T80" fmla="*/ 124 w 994"/>
                  <a:gd name="T81" fmla="*/ 7 h 999"/>
                  <a:gd name="T82" fmla="*/ 124 w 994"/>
                  <a:gd name="T83" fmla="*/ 18 h 999"/>
                  <a:gd name="T84" fmla="*/ 123 w 994"/>
                  <a:gd name="T85" fmla="*/ 34 h 999"/>
                  <a:gd name="T86" fmla="*/ 123 w 994"/>
                  <a:gd name="T87" fmla="*/ 53 h 999"/>
                  <a:gd name="T88" fmla="*/ 122 w 994"/>
                  <a:gd name="T89" fmla="*/ 72 h 999"/>
                  <a:gd name="T90" fmla="*/ 121 w 994"/>
                  <a:gd name="T91" fmla="*/ 88 h 999"/>
                  <a:gd name="T92" fmla="*/ 120 w 994"/>
                  <a:gd name="T93" fmla="*/ 99 h 999"/>
                  <a:gd name="T94" fmla="*/ 120 w 994"/>
                  <a:gd name="T95" fmla="*/ 103 h 999"/>
                  <a:gd name="T96" fmla="*/ 117 w 994"/>
                  <a:gd name="T97" fmla="*/ 102 h 99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994"/>
                  <a:gd name="T148" fmla="*/ 0 h 999"/>
                  <a:gd name="T149" fmla="*/ 994 w 994"/>
                  <a:gd name="T150" fmla="*/ 999 h 99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994" h="999">
                    <a:moveTo>
                      <a:pt x="935" y="816"/>
                    </a:moveTo>
                    <a:lnTo>
                      <a:pt x="964" y="48"/>
                    </a:lnTo>
                    <a:lnTo>
                      <a:pt x="182" y="38"/>
                    </a:lnTo>
                    <a:lnTo>
                      <a:pt x="203" y="875"/>
                    </a:lnTo>
                    <a:lnTo>
                      <a:pt x="198" y="879"/>
                    </a:lnTo>
                    <a:lnTo>
                      <a:pt x="189" y="883"/>
                    </a:lnTo>
                    <a:lnTo>
                      <a:pt x="180" y="884"/>
                    </a:lnTo>
                    <a:lnTo>
                      <a:pt x="175" y="881"/>
                    </a:lnTo>
                    <a:lnTo>
                      <a:pt x="138" y="61"/>
                    </a:lnTo>
                    <a:lnTo>
                      <a:pt x="23" y="166"/>
                    </a:lnTo>
                    <a:lnTo>
                      <a:pt x="27" y="289"/>
                    </a:lnTo>
                    <a:lnTo>
                      <a:pt x="36" y="561"/>
                    </a:lnTo>
                    <a:lnTo>
                      <a:pt x="46" y="835"/>
                    </a:lnTo>
                    <a:lnTo>
                      <a:pt x="52" y="963"/>
                    </a:lnTo>
                    <a:lnTo>
                      <a:pt x="68" y="956"/>
                    </a:lnTo>
                    <a:lnTo>
                      <a:pt x="86" y="948"/>
                    </a:lnTo>
                    <a:lnTo>
                      <a:pt x="107" y="940"/>
                    </a:lnTo>
                    <a:lnTo>
                      <a:pt x="127" y="932"/>
                    </a:lnTo>
                    <a:lnTo>
                      <a:pt x="144" y="925"/>
                    </a:lnTo>
                    <a:lnTo>
                      <a:pt x="159" y="919"/>
                    </a:lnTo>
                    <a:lnTo>
                      <a:pt x="168" y="916"/>
                    </a:lnTo>
                    <a:lnTo>
                      <a:pt x="173" y="916"/>
                    </a:lnTo>
                    <a:lnTo>
                      <a:pt x="157" y="928"/>
                    </a:lnTo>
                    <a:lnTo>
                      <a:pt x="141" y="939"/>
                    </a:lnTo>
                    <a:lnTo>
                      <a:pt x="122" y="948"/>
                    </a:lnTo>
                    <a:lnTo>
                      <a:pt x="103" y="959"/>
                    </a:lnTo>
                    <a:lnTo>
                      <a:pt x="84" y="969"/>
                    </a:lnTo>
                    <a:lnTo>
                      <a:pt x="66" y="978"/>
                    </a:lnTo>
                    <a:lnTo>
                      <a:pt x="47" y="989"/>
                    </a:lnTo>
                    <a:lnTo>
                      <a:pt x="31" y="999"/>
                    </a:lnTo>
                    <a:lnTo>
                      <a:pt x="25" y="963"/>
                    </a:lnTo>
                    <a:lnTo>
                      <a:pt x="18" y="871"/>
                    </a:lnTo>
                    <a:lnTo>
                      <a:pt x="13" y="741"/>
                    </a:lnTo>
                    <a:lnTo>
                      <a:pt x="8" y="590"/>
                    </a:lnTo>
                    <a:lnTo>
                      <a:pt x="3" y="438"/>
                    </a:lnTo>
                    <a:lnTo>
                      <a:pt x="0" y="300"/>
                    </a:lnTo>
                    <a:lnTo>
                      <a:pt x="0" y="196"/>
                    </a:lnTo>
                    <a:lnTo>
                      <a:pt x="1" y="144"/>
                    </a:lnTo>
                    <a:lnTo>
                      <a:pt x="147" y="0"/>
                    </a:lnTo>
                    <a:lnTo>
                      <a:pt x="994" y="22"/>
                    </a:lnTo>
                    <a:lnTo>
                      <a:pt x="993" y="57"/>
                    </a:lnTo>
                    <a:lnTo>
                      <a:pt x="988" y="149"/>
                    </a:lnTo>
                    <a:lnTo>
                      <a:pt x="984" y="279"/>
                    </a:lnTo>
                    <a:lnTo>
                      <a:pt x="977" y="427"/>
                    </a:lnTo>
                    <a:lnTo>
                      <a:pt x="970" y="576"/>
                    </a:lnTo>
                    <a:lnTo>
                      <a:pt x="964" y="706"/>
                    </a:lnTo>
                    <a:lnTo>
                      <a:pt x="959" y="797"/>
                    </a:lnTo>
                    <a:lnTo>
                      <a:pt x="957" y="831"/>
                    </a:lnTo>
                    <a:lnTo>
                      <a:pt x="935" y="8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6" name="Freeform 157"/>
              <p:cNvSpPr>
                <a:spLocks/>
              </p:cNvSpPr>
              <p:nvPr/>
            </p:nvSpPr>
            <p:spPr bwMode="auto">
              <a:xfrm>
                <a:off x="2995" y="2595"/>
                <a:ext cx="338" cy="415"/>
              </a:xfrm>
              <a:custGeom>
                <a:avLst/>
                <a:gdLst>
                  <a:gd name="T0" fmla="*/ 75 w 676"/>
                  <a:gd name="T1" fmla="*/ 101 h 831"/>
                  <a:gd name="T2" fmla="*/ 71 w 676"/>
                  <a:gd name="T3" fmla="*/ 95 h 831"/>
                  <a:gd name="T4" fmla="*/ 66 w 676"/>
                  <a:gd name="T5" fmla="*/ 80 h 831"/>
                  <a:gd name="T6" fmla="*/ 60 w 676"/>
                  <a:gd name="T7" fmla="*/ 70 h 831"/>
                  <a:gd name="T8" fmla="*/ 52 w 676"/>
                  <a:gd name="T9" fmla="*/ 62 h 831"/>
                  <a:gd name="T10" fmla="*/ 45 w 676"/>
                  <a:gd name="T11" fmla="*/ 59 h 831"/>
                  <a:gd name="T12" fmla="*/ 44 w 676"/>
                  <a:gd name="T13" fmla="*/ 57 h 831"/>
                  <a:gd name="T14" fmla="*/ 48 w 676"/>
                  <a:gd name="T15" fmla="*/ 58 h 831"/>
                  <a:gd name="T16" fmla="*/ 53 w 676"/>
                  <a:gd name="T17" fmla="*/ 49 h 831"/>
                  <a:gd name="T18" fmla="*/ 51 w 676"/>
                  <a:gd name="T19" fmla="*/ 42 h 831"/>
                  <a:gd name="T20" fmla="*/ 44 w 676"/>
                  <a:gd name="T21" fmla="*/ 39 h 831"/>
                  <a:gd name="T22" fmla="*/ 34 w 676"/>
                  <a:gd name="T23" fmla="*/ 37 h 831"/>
                  <a:gd name="T24" fmla="*/ 23 w 676"/>
                  <a:gd name="T25" fmla="*/ 34 h 831"/>
                  <a:gd name="T26" fmla="*/ 14 w 676"/>
                  <a:gd name="T27" fmla="*/ 34 h 831"/>
                  <a:gd name="T28" fmla="*/ 12 w 676"/>
                  <a:gd name="T29" fmla="*/ 60 h 831"/>
                  <a:gd name="T30" fmla="*/ 20 w 676"/>
                  <a:gd name="T31" fmla="*/ 79 h 831"/>
                  <a:gd name="T32" fmla="*/ 31 w 676"/>
                  <a:gd name="T33" fmla="*/ 88 h 831"/>
                  <a:gd name="T34" fmla="*/ 36 w 676"/>
                  <a:gd name="T35" fmla="*/ 87 h 831"/>
                  <a:gd name="T36" fmla="*/ 35 w 676"/>
                  <a:gd name="T37" fmla="*/ 89 h 831"/>
                  <a:gd name="T38" fmla="*/ 30 w 676"/>
                  <a:gd name="T39" fmla="*/ 90 h 831"/>
                  <a:gd name="T40" fmla="*/ 20 w 676"/>
                  <a:gd name="T41" fmla="*/ 83 h 831"/>
                  <a:gd name="T42" fmla="*/ 11 w 676"/>
                  <a:gd name="T43" fmla="*/ 72 h 831"/>
                  <a:gd name="T44" fmla="*/ 7 w 676"/>
                  <a:gd name="T45" fmla="*/ 57 h 831"/>
                  <a:gd name="T46" fmla="*/ 5 w 676"/>
                  <a:gd name="T47" fmla="*/ 41 h 831"/>
                  <a:gd name="T48" fmla="*/ 1 w 676"/>
                  <a:gd name="T49" fmla="*/ 39 h 831"/>
                  <a:gd name="T50" fmla="*/ 9 w 676"/>
                  <a:gd name="T51" fmla="*/ 27 h 831"/>
                  <a:gd name="T52" fmla="*/ 7 w 676"/>
                  <a:gd name="T53" fmla="*/ 17 h 831"/>
                  <a:gd name="T54" fmla="*/ 9 w 676"/>
                  <a:gd name="T55" fmla="*/ 8 h 831"/>
                  <a:gd name="T56" fmla="*/ 14 w 676"/>
                  <a:gd name="T57" fmla="*/ 1 h 831"/>
                  <a:gd name="T58" fmla="*/ 18 w 676"/>
                  <a:gd name="T59" fmla="*/ 2 h 831"/>
                  <a:gd name="T60" fmla="*/ 13 w 676"/>
                  <a:gd name="T61" fmla="*/ 6 h 831"/>
                  <a:gd name="T62" fmla="*/ 18 w 676"/>
                  <a:gd name="T63" fmla="*/ 23 h 831"/>
                  <a:gd name="T64" fmla="*/ 29 w 676"/>
                  <a:gd name="T65" fmla="*/ 30 h 831"/>
                  <a:gd name="T66" fmla="*/ 42 w 676"/>
                  <a:gd name="T67" fmla="*/ 33 h 831"/>
                  <a:gd name="T68" fmla="*/ 55 w 676"/>
                  <a:gd name="T69" fmla="*/ 39 h 831"/>
                  <a:gd name="T70" fmla="*/ 64 w 676"/>
                  <a:gd name="T71" fmla="*/ 43 h 831"/>
                  <a:gd name="T72" fmla="*/ 68 w 676"/>
                  <a:gd name="T73" fmla="*/ 51 h 831"/>
                  <a:gd name="T74" fmla="*/ 62 w 676"/>
                  <a:gd name="T75" fmla="*/ 52 h 831"/>
                  <a:gd name="T76" fmla="*/ 59 w 676"/>
                  <a:gd name="T77" fmla="*/ 50 h 831"/>
                  <a:gd name="T78" fmla="*/ 64 w 676"/>
                  <a:gd name="T79" fmla="*/ 51 h 831"/>
                  <a:gd name="T80" fmla="*/ 62 w 676"/>
                  <a:gd name="T81" fmla="*/ 46 h 831"/>
                  <a:gd name="T82" fmla="*/ 57 w 676"/>
                  <a:gd name="T83" fmla="*/ 43 h 831"/>
                  <a:gd name="T84" fmla="*/ 57 w 676"/>
                  <a:gd name="T85" fmla="*/ 55 h 831"/>
                  <a:gd name="T86" fmla="*/ 63 w 676"/>
                  <a:gd name="T87" fmla="*/ 68 h 831"/>
                  <a:gd name="T88" fmla="*/ 74 w 676"/>
                  <a:gd name="T89" fmla="*/ 76 h 831"/>
                  <a:gd name="T90" fmla="*/ 81 w 676"/>
                  <a:gd name="T91" fmla="*/ 75 h 831"/>
                  <a:gd name="T92" fmla="*/ 80 w 676"/>
                  <a:gd name="T93" fmla="*/ 72 h 831"/>
                  <a:gd name="T94" fmla="*/ 84 w 676"/>
                  <a:gd name="T95" fmla="*/ 73 h 831"/>
                  <a:gd name="T96" fmla="*/ 84 w 676"/>
                  <a:gd name="T97" fmla="*/ 78 h 831"/>
                  <a:gd name="T98" fmla="*/ 76 w 676"/>
                  <a:gd name="T99" fmla="*/ 80 h 831"/>
                  <a:gd name="T100" fmla="*/ 69 w 676"/>
                  <a:gd name="T101" fmla="*/ 76 h 831"/>
                  <a:gd name="T102" fmla="*/ 75 w 676"/>
                  <a:gd name="T103" fmla="*/ 90 h 83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76"/>
                  <a:gd name="T157" fmla="*/ 0 h 831"/>
                  <a:gd name="T158" fmla="*/ 676 w 676"/>
                  <a:gd name="T159" fmla="*/ 831 h 83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76" h="831">
                    <a:moveTo>
                      <a:pt x="615" y="831"/>
                    </a:moveTo>
                    <a:lnTo>
                      <a:pt x="608" y="827"/>
                    </a:lnTo>
                    <a:lnTo>
                      <a:pt x="602" y="824"/>
                    </a:lnTo>
                    <a:lnTo>
                      <a:pt x="598" y="818"/>
                    </a:lnTo>
                    <a:lnTo>
                      <a:pt x="593" y="811"/>
                    </a:lnTo>
                    <a:lnTo>
                      <a:pt x="588" y="804"/>
                    </a:lnTo>
                    <a:lnTo>
                      <a:pt x="585" y="797"/>
                    </a:lnTo>
                    <a:lnTo>
                      <a:pt x="580" y="790"/>
                    </a:lnTo>
                    <a:lnTo>
                      <a:pt x="577" y="784"/>
                    </a:lnTo>
                    <a:lnTo>
                      <a:pt x="565" y="762"/>
                    </a:lnTo>
                    <a:lnTo>
                      <a:pt x="555" y="739"/>
                    </a:lnTo>
                    <a:lnTo>
                      <a:pt x="546" y="716"/>
                    </a:lnTo>
                    <a:lnTo>
                      <a:pt x="539" y="691"/>
                    </a:lnTo>
                    <a:lnTo>
                      <a:pt x="533" y="666"/>
                    </a:lnTo>
                    <a:lnTo>
                      <a:pt x="527" y="641"/>
                    </a:lnTo>
                    <a:lnTo>
                      <a:pt x="523" y="615"/>
                    </a:lnTo>
                    <a:lnTo>
                      <a:pt x="518" y="590"/>
                    </a:lnTo>
                    <a:lnTo>
                      <a:pt x="505" y="580"/>
                    </a:lnTo>
                    <a:lnTo>
                      <a:pt x="492" y="570"/>
                    </a:lnTo>
                    <a:lnTo>
                      <a:pt x="479" y="560"/>
                    </a:lnTo>
                    <a:lnTo>
                      <a:pt x="466" y="549"/>
                    </a:lnTo>
                    <a:lnTo>
                      <a:pt x="454" y="538"/>
                    </a:lnTo>
                    <a:lnTo>
                      <a:pt x="441" y="527"/>
                    </a:lnTo>
                    <a:lnTo>
                      <a:pt x="431" y="514"/>
                    </a:lnTo>
                    <a:lnTo>
                      <a:pt x="421" y="501"/>
                    </a:lnTo>
                    <a:lnTo>
                      <a:pt x="410" y="501"/>
                    </a:lnTo>
                    <a:lnTo>
                      <a:pt x="396" y="498"/>
                    </a:lnTo>
                    <a:lnTo>
                      <a:pt x="383" y="492"/>
                    </a:lnTo>
                    <a:lnTo>
                      <a:pt x="371" y="485"/>
                    </a:lnTo>
                    <a:lnTo>
                      <a:pt x="360" y="477"/>
                    </a:lnTo>
                    <a:lnTo>
                      <a:pt x="351" y="470"/>
                    </a:lnTo>
                    <a:lnTo>
                      <a:pt x="345" y="464"/>
                    </a:lnTo>
                    <a:lnTo>
                      <a:pt x="343" y="462"/>
                    </a:lnTo>
                    <a:lnTo>
                      <a:pt x="349" y="461"/>
                    </a:lnTo>
                    <a:lnTo>
                      <a:pt x="355" y="462"/>
                    </a:lnTo>
                    <a:lnTo>
                      <a:pt x="359" y="463"/>
                    </a:lnTo>
                    <a:lnTo>
                      <a:pt x="365" y="463"/>
                    </a:lnTo>
                    <a:lnTo>
                      <a:pt x="371" y="464"/>
                    </a:lnTo>
                    <a:lnTo>
                      <a:pt x="378" y="466"/>
                    </a:lnTo>
                    <a:lnTo>
                      <a:pt x="383" y="464"/>
                    </a:lnTo>
                    <a:lnTo>
                      <a:pt x="390" y="462"/>
                    </a:lnTo>
                    <a:lnTo>
                      <a:pt x="406" y="448"/>
                    </a:lnTo>
                    <a:lnTo>
                      <a:pt x="416" y="433"/>
                    </a:lnTo>
                    <a:lnTo>
                      <a:pt x="419" y="416"/>
                    </a:lnTo>
                    <a:lnTo>
                      <a:pt x="424" y="399"/>
                    </a:lnTo>
                    <a:lnTo>
                      <a:pt x="421" y="387"/>
                    </a:lnTo>
                    <a:lnTo>
                      <a:pt x="420" y="376"/>
                    </a:lnTo>
                    <a:lnTo>
                      <a:pt x="417" y="364"/>
                    </a:lnTo>
                    <a:lnTo>
                      <a:pt x="414" y="353"/>
                    </a:lnTo>
                    <a:lnTo>
                      <a:pt x="410" y="342"/>
                    </a:lnTo>
                    <a:lnTo>
                      <a:pt x="404" y="334"/>
                    </a:lnTo>
                    <a:lnTo>
                      <a:pt x="397" y="326"/>
                    </a:lnTo>
                    <a:lnTo>
                      <a:pt x="388" y="320"/>
                    </a:lnTo>
                    <a:lnTo>
                      <a:pt x="371" y="316"/>
                    </a:lnTo>
                    <a:lnTo>
                      <a:pt x="353" y="312"/>
                    </a:lnTo>
                    <a:lnTo>
                      <a:pt x="336" y="309"/>
                    </a:lnTo>
                    <a:lnTo>
                      <a:pt x="319" y="307"/>
                    </a:lnTo>
                    <a:lnTo>
                      <a:pt x="302" y="303"/>
                    </a:lnTo>
                    <a:lnTo>
                      <a:pt x="284" y="300"/>
                    </a:lnTo>
                    <a:lnTo>
                      <a:pt x="268" y="296"/>
                    </a:lnTo>
                    <a:lnTo>
                      <a:pt x="251" y="293"/>
                    </a:lnTo>
                    <a:lnTo>
                      <a:pt x="234" y="288"/>
                    </a:lnTo>
                    <a:lnTo>
                      <a:pt x="218" y="284"/>
                    </a:lnTo>
                    <a:lnTo>
                      <a:pt x="201" y="279"/>
                    </a:lnTo>
                    <a:lnTo>
                      <a:pt x="185" y="272"/>
                    </a:lnTo>
                    <a:lnTo>
                      <a:pt x="169" y="265"/>
                    </a:lnTo>
                    <a:lnTo>
                      <a:pt x="154" y="257"/>
                    </a:lnTo>
                    <a:lnTo>
                      <a:pt x="139" y="248"/>
                    </a:lnTo>
                    <a:lnTo>
                      <a:pt x="125" y="237"/>
                    </a:lnTo>
                    <a:lnTo>
                      <a:pt x="115" y="277"/>
                    </a:lnTo>
                    <a:lnTo>
                      <a:pt x="107" y="317"/>
                    </a:lnTo>
                    <a:lnTo>
                      <a:pt x="100" y="360"/>
                    </a:lnTo>
                    <a:lnTo>
                      <a:pt x="98" y="401"/>
                    </a:lnTo>
                    <a:lnTo>
                      <a:pt x="98" y="445"/>
                    </a:lnTo>
                    <a:lnTo>
                      <a:pt x="102" y="487"/>
                    </a:lnTo>
                    <a:lnTo>
                      <a:pt x="110" y="530"/>
                    </a:lnTo>
                    <a:lnTo>
                      <a:pt x="122" y="573"/>
                    </a:lnTo>
                    <a:lnTo>
                      <a:pt x="133" y="592"/>
                    </a:lnTo>
                    <a:lnTo>
                      <a:pt x="145" y="614"/>
                    </a:lnTo>
                    <a:lnTo>
                      <a:pt x="159" y="635"/>
                    </a:lnTo>
                    <a:lnTo>
                      <a:pt x="173" y="655"/>
                    </a:lnTo>
                    <a:lnTo>
                      <a:pt x="189" y="673"/>
                    </a:lnTo>
                    <a:lnTo>
                      <a:pt x="207" y="689"/>
                    </a:lnTo>
                    <a:lnTo>
                      <a:pt x="227" y="702"/>
                    </a:lnTo>
                    <a:lnTo>
                      <a:pt x="250" y="711"/>
                    </a:lnTo>
                    <a:lnTo>
                      <a:pt x="256" y="711"/>
                    </a:lnTo>
                    <a:lnTo>
                      <a:pt x="262" y="709"/>
                    </a:lnTo>
                    <a:lnTo>
                      <a:pt x="269" y="706"/>
                    </a:lnTo>
                    <a:lnTo>
                      <a:pt x="275" y="704"/>
                    </a:lnTo>
                    <a:lnTo>
                      <a:pt x="281" y="702"/>
                    </a:lnTo>
                    <a:lnTo>
                      <a:pt x="287" y="701"/>
                    </a:lnTo>
                    <a:lnTo>
                      <a:pt x="290" y="703"/>
                    </a:lnTo>
                    <a:lnTo>
                      <a:pt x="294" y="708"/>
                    </a:lnTo>
                    <a:lnTo>
                      <a:pt x="287" y="712"/>
                    </a:lnTo>
                    <a:lnTo>
                      <a:pt x="280" y="716"/>
                    </a:lnTo>
                    <a:lnTo>
                      <a:pt x="273" y="719"/>
                    </a:lnTo>
                    <a:lnTo>
                      <a:pt x="266" y="721"/>
                    </a:lnTo>
                    <a:lnTo>
                      <a:pt x="259" y="723"/>
                    </a:lnTo>
                    <a:lnTo>
                      <a:pt x="251" y="724"/>
                    </a:lnTo>
                    <a:lnTo>
                      <a:pt x="243" y="723"/>
                    </a:lnTo>
                    <a:lnTo>
                      <a:pt x="235" y="720"/>
                    </a:lnTo>
                    <a:lnTo>
                      <a:pt x="212" y="710"/>
                    </a:lnTo>
                    <a:lnTo>
                      <a:pt x="191" y="698"/>
                    </a:lnTo>
                    <a:lnTo>
                      <a:pt x="171" y="686"/>
                    </a:lnTo>
                    <a:lnTo>
                      <a:pt x="153" y="671"/>
                    </a:lnTo>
                    <a:lnTo>
                      <a:pt x="137" y="655"/>
                    </a:lnTo>
                    <a:lnTo>
                      <a:pt x="122" y="637"/>
                    </a:lnTo>
                    <a:lnTo>
                      <a:pt x="108" y="618"/>
                    </a:lnTo>
                    <a:lnTo>
                      <a:pt x="97" y="598"/>
                    </a:lnTo>
                    <a:lnTo>
                      <a:pt x="86" y="577"/>
                    </a:lnTo>
                    <a:lnTo>
                      <a:pt x="77" y="555"/>
                    </a:lnTo>
                    <a:lnTo>
                      <a:pt x="69" y="532"/>
                    </a:lnTo>
                    <a:lnTo>
                      <a:pt x="63" y="509"/>
                    </a:lnTo>
                    <a:lnTo>
                      <a:pt x="59" y="485"/>
                    </a:lnTo>
                    <a:lnTo>
                      <a:pt x="55" y="461"/>
                    </a:lnTo>
                    <a:lnTo>
                      <a:pt x="53" y="437"/>
                    </a:lnTo>
                    <a:lnTo>
                      <a:pt x="53" y="411"/>
                    </a:lnTo>
                    <a:lnTo>
                      <a:pt x="53" y="330"/>
                    </a:lnTo>
                    <a:lnTo>
                      <a:pt x="45" y="330"/>
                    </a:lnTo>
                    <a:lnTo>
                      <a:pt x="38" y="330"/>
                    </a:lnTo>
                    <a:lnTo>
                      <a:pt x="30" y="330"/>
                    </a:lnTo>
                    <a:lnTo>
                      <a:pt x="22" y="328"/>
                    </a:lnTo>
                    <a:lnTo>
                      <a:pt x="15" y="326"/>
                    </a:lnTo>
                    <a:lnTo>
                      <a:pt x="9" y="323"/>
                    </a:lnTo>
                    <a:lnTo>
                      <a:pt x="3" y="319"/>
                    </a:lnTo>
                    <a:lnTo>
                      <a:pt x="0" y="314"/>
                    </a:lnTo>
                    <a:lnTo>
                      <a:pt x="56" y="294"/>
                    </a:lnTo>
                    <a:lnTo>
                      <a:pt x="61" y="269"/>
                    </a:lnTo>
                    <a:lnTo>
                      <a:pt x="65" y="242"/>
                    </a:lnTo>
                    <a:lnTo>
                      <a:pt x="72" y="217"/>
                    </a:lnTo>
                    <a:lnTo>
                      <a:pt x="87" y="196"/>
                    </a:lnTo>
                    <a:lnTo>
                      <a:pt x="78" y="184"/>
                    </a:lnTo>
                    <a:lnTo>
                      <a:pt x="71" y="171"/>
                    </a:lnTo>
                    <a:lnTo>
                      <a:pt x="64" y="156"/>
                    </a:lnTo>
                    <a:lnTo>
                      <a:pt x="60" y="141"/>
                    </a:lnTo>
                    <a:lnTo>
                      <a:pt x="56" y="126"/>
                    </a:lnTo>
                    <a:lnTo>
                      <a:pt x="56" y="110"/>
                    </a:lnTo>
                    <a:lnTo>
                      <a:pt x="57" y="93"/>
                    </a:lnTo>
                    <a:lnTo>
                      <a:pt x="63" y="77"/>
                    </a:lnTo>
                    <a:lnTo>
                      <a:pt x="70" y="65"/>
                    </a:lnTo>
                    <a:lnTo>
                      <a:pt x="77" y="53"/>
                    </a:lnTo>
                    <a:lnTo>
                      <a:pt x="85" y="42"/>
                    </a:lnTo>
                    <a:lnTo>
                      <a:pt x="94" y="31"/>
                    </a:lnTo>
                    <a:lnTo>
                      <a:pt x="103" y="22"/>
                    </a:lnTo>
                    <a:lnTo>
                      <a:pt x="115" y="14"/>
                    </a:lnTo>
                    <a:lnTo>
                      <a:pt x="125" y="7"/>
                    </a:lnTo>
                    <a:lnTo>
                      <a:pt x="138" y="0"/>
                    </a:lnTo>
                    <a:lnTo>
                      <a:pt x="144" y="8"/>
                    </a:lnTo>
                    <a:lnTo>
                      <a:pt x="145" y="15"/>
                    </a:lnTo>
                    <a:lnTo>
                      <a:pt x="142" y="22"/>
                    </a:lnTo>
                    <a:lnTo>
                      <a:pt x="135" y="28"/>
                    </a:lnTo>
                    <a:lnTo>
                      <a:pt x="127" y="34"/>
                    </a:lnTo>
                    <a:lnTo>
                      <a:pt x="120" y="40"/>
                    </a:lnTo>
                    <a:lnTo>
                      <a:pt x="113" y="47"/>
                    </a:lnTo>
                    <a:lnTo>
                      <a:pt x="109" y="55"/>
                    </a:lnTo>
                    <a:lnTo>
                      <a:pt x="102" y="83"/>
                    </a:lnTo>
                    <a:lnTo>
                      <a:pt x="103" y="113"/>
                    </a:lnTo>
                    <a:lnTo>
                      <a:pt x="110" y="141"/>
                    </a:lnTo>
                    <a:lnTo>
                      <a:pt x="122" y="166"/>
                    </a:lnTo>
                    <a:lnTo>
                      <a:pt x="138" y="184"/>
                    </a:lnTo>
                    <a:lnTo>
                      <a:pt x="154" y="201"/>
                    </a:lnTo>
                    <a:lnTo>
                      <a:pt x="173" y="214"/>
                    </a:lnTo>
                    <a:lnTo>
                      <a:pt x="192" y="226"/>
                    </a:lnTo>
                    <a:lnTo>
                      <a:pt x="212" y="235"/>
                    </a:lnTo>
                    <a:lnTo>
                      <a:pt x="232" y="242"/>
                    </a:lnTo>
                    <a:lnTo>
                      <a:pt x="254" y="249"/>
                    </a:lnTo>
                    <a:lnTo>
                      <a:pt x="276" y="255"/>
                    </a:lnTo>
                    <a:lnTo>
                      <a:pt x="298" y="259"/>
                    </a:lnTo>
                    <a:lnTo>
                      <a:pt x="320" y="265"/>
                    </a:lnTo>
                    <a:lnTo>
                      <a:pt x="342" y="271"/>
                    </a:lnTo>
                    <a:lnTo>
                      <a:pt x="364" y="277"/>
                    </a:lnTo>
                    <a:lnTo>
                      <a:pt x="385" y="284"/>
                    </a:lnTo>
                    <a:lnTo>
                      <a:pt x="405" y="293"/>
                    </a:lnTo>
                    <a:lnTo>
                      <a:pt x="425" y="302"/>
                    </a:lnTo>
                    <a:lnTo>
                      <a:pt x="444" y="315"/>
                    </a:lnTo>
                    <a:lnTo>
                      <a:pt x="459" y="317"/>
                    </a:lnTo>
                    <a:lnTo>
                      <a:pt x="474" y="322"/>
                    </a:lnTo>
                    <a:lnTo>
                      <a:pt x="488" y="328"/>
                    </a:lnTo>
                    <a:lnTo>
                      <a:pt x="501" y="337"/>
                    </a:lnTo>
                    <a:lnTo>
                      <a:pt x="512" y="347"/>
                    </a:lnTo>
                    <a:lnTo>
                      <a:pt x="523" y="358"/>
                    </a:lnTo>
                    <a:lnTo>
                      <a:pt x="531" y="370"/>
                    </a:lnTo>
                    <a:lnTo>
                      <a:pt x="539" y="384"/>
                    </a:lnTo>
                    <a:lnTo>
                      <a:pt x="541" y="396"/>
                    </a:lnTo>
                    <a:lnTo>
                      <a:pt x="540" y="410"/>
                    </a:lnTo>
                    <a:lnTo>
                      <a:pt x="534" y="421"/>
                    </a:lnTo>
                    <a:lnTo>
                      <a:pt x="524" y="430"/>
                    </a:lnTo>
                    <a:lnTo>
                      <a:pt x="517" y="430"/>
                    </a:lnTo>
                    <a:lnTo>
                      <a:pt x="510" y="426"/>
                    </a:lnTo>
                    <a:lnTo>
                      <a:pt x="502" y="422"/>
                    </a:lnTo>
                    <a:lnTo>
                      <a:pt x="495" y="417"/>
                    </a:lnTo>
                    <a:lnTo>
                      <a:pt x="488" y="411"/>
                    </a:lnTo>
                    <a:lnTo>
                      <a:pt x="482" y="406"/>
                    </a:lnTo>
                    <a:lnTo>
                      <a:pt x="479" y="402"/>
                    </a:lnTo>
                    <a:lnTo>
                      <a:pt x="478" y="401"/>
                    </a:lnTo>
                    <a:lnTo>
                      <a:pt x="485" y="405"/>
                    </a:lnTo>
                    <a:lnTo>
                      <a:pt x="492" y="409"/>
                    </a:lnTo>
                    <a:lnTo>
                      <a:pt x="497" y="413"/>
                    </a:lnTo>
                    <a:lnTo>
                      <a:pt x="505" y="414"/>
                    </a:lnTo>
                    <a:lnTo>
                      <a:pt x="511" y="409"/>
                    </a:lnTo>
                    <a:lnTo>
                      <a:pt x="515" y="402"/>
                    </a:lnTo>
                    <a:lnTo>
                      <a:pt x="516" y="396"/>
                    </a:lnTo>
                    <a:lnTo>
                      <a:pt x="516" y="388"/>
                    </a:lnTo>
                    <a:lnTo>
                      <a:pt x="508" y="383"/>
                    </a:lnTo>
                    <a:lnTo>
                      <a:pt x="501" y="375"/>
                    </a:lnTo>
                    <a:lnTo>
                      <a:pt x="493" y="368"/>
                    </a:lnTo>
                    <a:lnTo>
                      <a:pt x="484" y="361"/>
                    </a:lnTo>
                    <a:lnTo>
                      <a:pt x="476" y="354"/>
                    </a:lnTo>
                    <a:lnTo>
                      <a:pt x="466" y="349"/>
                    </a:lnTo>
                    <a:lnTo>
                      <a:pt x="456" y="346"/>
                    </a:lnTo>
                    <a:lnTo>
                      <a:pt x="447" y="346"/>
                    </a:lnTo>
                    <a:lnTo>
                      <a:pt x="454" y="368"/>
                    </a:lnTo>
                    <a:lnTo>
                      <a:pt x="457" y="392"/>
                    </a:lnTo>
                    <a:lnTo>
                      <a:pt x="458" y="416"/>
                    </a:lnTo>
                    <a:lnTo>
                      <a:pt x="461" y="440"/>
                    </a:lnTo>
                    <a:lnTo>
                      <a:pt x="463" y="464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96" y="529"/>
                    </a:lnTo>
                    <a:lnTo>
                      <a:pt x="510" y="544"/>
                    </a:lnTo>
                    <a:lnTo>
                      <a:pt x="524" y="560"/>
                    </a:lnTo>
                    <a:lnTo>
                      <a:pt x="539" y="575"/>
                    </a:lnTo>
                    <a:lnTo>
                      <a:pt x="556" y="589"/>
                    </a:lnTo>
                    <a:lnTo>
                      <a:pt x="573" y="600"/>
                    </a:lnTo>
                    <a:lnTo>
                      <a:pt x="592" y="608"/>
                    </a:lnTo>
                    <a:lnTo>
                      <a:pt x="611" y="612"/>
                    </a:lnTo>
                    <a:lnTo>
                      <a:pt x="633" y="611"/>
                    </a:lnTo>
                    <a:lnTo>
                      <a:pt x="637" y="607"/>
                    </a:lnTo>
                    <a:lnTo>
                      <a:pt x="641" y="604"/>
                    </a:lnTo>
                    <a:lnTo>
                      <a:pt x="646" y="602"/>
                    </a:lnTo>
                    <a:lnTo>
                      <a:pt x="649" y="598"/>
                    </a:lnTo>
                    <a:lnTo>
                      <a:pt x="645" y="593"/>
                    </a:lnTo>
                    <a:lnTo>
                      <a:pt x="639" y="591"/>
                    </a:lnTo>
                    <a:lnTo>
                      <a:pt x="634" y="589"/>
                    </a:lnTo>
                    <a:lnTo>
                      <a:pt x="633" y="583"/>
                    </a:lnTo>
                    <a:lnTo>
                      <a:pt x="640" y="578"/>
                    </a:lnTo>
                    <a:lnTo>
                      <a:pt x="647" y="576"/>
                    </a:lnTo>
                    <a:lnTo>
                      <a:pt x="656" y="575"/>
                    </a:lnTo>
                    <a:lnTo>
                      <a:pt x="664" y="577"/>
                    </a:lnTo>
                    <a:lnTo>
                      <a:pt x="671" y="584"/>
                    </a:lnTo>
                    <a:lnTo>
                      <a:pt x="675" y="592"/>
                    </a:lnTo>
                    <a:lnTo>
                      <a:pt x="676" y="600"/>
                    </a:lnTo>
                    <a:lnTo>
                      <a:pt x="675" y="608"/>
                    </a:lnTo>
                    <a:lnTo>
                      <a:pt x="674" y="619"/>
                    </a:lnTo>
                    <a:lnTo>
                      <a:pt x="668" y="628"/>
                    </a:lnTo>
                    <a:lnTo>
                      <a:pt x="657" y="636"/>
                    </a:lnTo>
                    <a:lnTo>
                      <a:pt x="645" y="643"/>
                    </a:lnTo>
                    <a:lnTo>
                      <a:pt x="630" y="644"/>
                    </a:lnTo>
                    <a:lnTo>
                      <a:pt x="616" y="643"/>
                    </a:lnTo>
                    <a:lnTo>
                      <a:pt x="602" y="641"/>
                    </a:lnTo>
                    <a:lnTo>
                      <a:pt x="590" y="637"/>
                    </a:lnTo>
                    <a:lnTo>
                      <a:pt x="577" y="631"/>
                    </a:lnTo>
                    <a:lnTo>
                      <a:pt x="565" y="627"/>
                    </a:lnTo>
                    <a:lnTo>
                      <a:pt x="556" y="620"/>
                    </a:lnTo>
                    <a:lnTo>
                      <a:pt x="547" y="614"/>
                    </a:lnTo>
                    <a:lnTo>
                      <a:pt x="554" y="636"/>
                    </a:lnTo>
                    <a:lnTo>
                      <a:pt x="562" y="658"/>
                    </a:lnTo>
                    <a:lnTo>
                      <a:pt x="571" y="679"/>
                    </a:lnTo>
                    <a:lnTo>
                      <a:pt x="581" y="701"/>
                    </a:lnTo>
                    <a:lnTo>
                      <a:pt x="593" y="721"/>
                    </a:lnTo>
                    <a:lnTo>
                      <a:pt x="605" y="743"/>
                    </a:lnTo>
                    <a:lnTo>
                      <a:pt x="617" y="764"/>
                    </a:lnTo>
                    <a:lnTo>
                      <a:pt x="631" y="784"/>
                    </a:lnTo>
                    <a:lnTo>
                      <a:pt x="615" y="8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7" name="Freeform 158"/>
              <p:cNvSpPr>
                <a:spLocks/>
              </p:cNvSpPr>
              <p:nvPr/>
            </p:nvSpPr>
            <p:spPr bwMode="auto">
              <a:xfrm>
                <a:off x="3350" y="2622"/>
                <a:ext cx="130" cy="250"/>
              </a:xfrm>
              <a:custGeom>
                <a:avLst/>
                <a:gdLst>
                  <a:gd name="T0" fmla="*/ 31 w 260"/>
                  <a:gd name="T1" fmla="*/ 19 h 501"/>
                  <a:gd name="T2" fmla="*/ 33 w 260"/>
                  <a:gd name="T3" fmla="*/ 30 h 501"/>
                  <a:gd name="T4" fmla="*/ 31 w 260"/>
                  <a:gd name="T5" fmla="*/ 42 h 501"/>
                  <a:gd name="T6" fmla="*/ 26 w 260"/>
                  <a:gd name="T7" fmla="*/ 53 h 501"/>
                  <a:gd name="T8" fmla="*/ 22 w 260"/>
                  <a:gd name="T9" fmla="*/ 58 h 501"/>
                  <a:gd name="T10" fmla="*/ 18 w 260"/>
                  <a:gd name="T11" fmla="*/ 60 h 501"/>
                  <a:gd name="T12" fmla="*/ 14 w 260"/>
                  <a:gd name="T13" fmla="*/ 62 h 501"/>
                  <a:gd name="T14" fmla="*/ 11 w 260"/>
                  <a:gd name="T15" fmla="*/ 62 h 501"/>
                  <a:gd name="T16" fmla="*/ 11 w 260"/>
                  <a:gd name="T17" fmla="*/ 61 h 501"/>
                  <a:gd name="T18" fmla="*/ 13 w 260"/>
                  <a:gd name="T19" fmla="*/ 59 h 501"/>
                  <a:gd name="T20" fmla="*/ 17 w 260"/>
                  <a:gd name="T21" fmla="*/ 56 h 501"/>
                  <a:gd name="T22" fmla="*/ 21 w 260"/>
                  <a:gd name="T23" fmla="*/ 53 h 501"/>
                  <a:gd name="T24" fmla="*/ 23 w 260"/>
                  <a:gd name="T25" fmla="*/ 48 h 501"/>
                  <a:gd name="T26" fmla="*/ 25 w 260"/>
                  <a:gd name="T27" fmla="*/ 39 h 501"/>
                  <a:gd name="T28" fmla="*/ 26 w 260"/>
                  <a:gd name="T29" fmla="*/ 30 h 501"/>
                  <a:gd name="T30" fmla="*/ 25 w 260"/>
                  <a:gd name="T31" fmla="*/ 21 h 501"/>
                  <a:gd name="T32" fmla="*/ 24 w 260"/>
                  <a:gd name="T33" fmla="*/ 16 h 501"/>
                  <a:gd name="T34" fmla="*/ 23 w 260"/>
                  <a:gd name="T35" fmla="*/ 13 h 501"/>
                  <a:gd name="T36" fmla="*/ 22 w 260"/>
                  <a:gd name="T37" fmla="*/ 11 h 501"/>
                  <a:gd name="T38" fmla="*/ 21 w 260"/>
                  <a:gd name="T39" fmla="*/ 9 h 501"/>
                  <a:gd name="T40" fmla="*/ 17 w 260"/>
                  <a:gd name="T41" fmla="*/ 6 h 501"/>
                  <a:gd name="T42" fmla="*/ 11 w 260"/>
                  <a:gd name="T43" fmla="*/ 4 h 501"/>
                  <a:gd name="T44" fmla="*/ 4 w 260"/>
                  <a:gd name="T45" fmla="*/ 3 h 501"/>
                  <a:gd name="T46" fmla="*/ 1 w 260"/>
                  <a:gd name="T47" fmla="*/ 3 h 501"/>
                  <a:gd name="T48" fmla="*/ 2 w 260"/>
                  <a:gd name="T49" fmla="*/ 1 h 501"/>
                  <a:gd name="T50" fmla="*/ 6 w 260"/>
                  <a:gd name="T51" fmla="*/ 0 h 501"/>
                  <a:gd name="T52" fmla="*/ 11 w 260"/>
                  <a:gd name="T53" fmla="*/ 0 h 501"/>
                  <a:gd name="T54" fmla="*/ 16 w 260"/>
                  <a:gd name="T55" fmla="*/ 1 h 501"/>
                  <a:gd name="T56" fmla="*/ 20 w 260"/>
                  <a:gd name="T57" fmla="*/ 3 h 501"/>
                  <a:gd name="T58" fmla="*/ 23 w 260"/>
                  <a:gd name="T59" fmla="*/ 5 h 501"/>
                  <a:gd name="T60" fmla="*/ 25 w 260"/>
                  <a:gd name="T61" fmla="*/ 9 h 501"/>
                  <a:gd name="T62" fmla="*/ 28 w 260"/>
                  <a:gd name="T63" fmla="*/ 12 h 5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0"/>
                  <a:gd name="T97" fmla="*/ 0 h 501"/>
                  <a:gd name="T98" fmla="*/ 260 w 260"/>
                  <a:gd name="T99" fmla="*/ 501 h 50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0" h="501">
                    <a:moveTo>
                      <a:pt x="232" y="111"/>
                    </a:moveTo>
                    <a:lnTo>
                      <a:pt x="248" y="153"/>
                    </a:lnTo>
                    <a:lnTo>
                      <a:pt x="257" y="198"/>
                    </a:lnTo>
                    <a:lnTo>
                      <a:pt x="260" y="246"/>
                    </a:lnTo>
                    <a:lnTo>
                      <a:pt x="258" y="293"/>
                    </a:lnTo>
                    <a:lnTo>
                      <a:pt x="249" y="339"/>
                    </a:lnTo>
                    <a:lnTo>
                      <a:pt x="234" y="384"/>
                    </a:lnTo>
                    <a:lnTo>
                      <a:pt x="213" y="424"/>
                    </a:lnTo>
                    <a:lnTo>
                      <a:pt x="186" y="461"/>
                    </a:lnTo>
                    <a:lnTo>
                      <a:pt x="175" y="470"/>
                    </a:lnTo>
                    <a:lnTo>
                      <a:pt x="160" y="478"/>
                    </a:lnTo>
                    <a:lnTo>
                      <a:pt x="144" y="486"/>
                    </a:lnTo>
                    <a:lnTo>
                      <a:pt x="127" y="493"/>
                    </a:lnTo>
                    <a:lnTo>
                      <a:pt x="111" y="498"/>
                    </a:lnTo>
                    <a:lnTo>
                      <a:pt x="97" y="501"/>
                    </a:lnTo>
                    <a:lnTo>
                      <a:pt x="87" y="501"/>
                    </a:lnTo>
                    <a:lnTo>
                      <a:pt x="82" y="499"/>
                    </a:lnTo>
                    <a:lnTo>
                      <a:pt x="87" y="493"/>
                    </a:lnTo>
                    <a:lnTo>
                      <a:pt x="96" y="485"/>
                    </a:lnTo>
                    <a:lnTo>
                      <a:pt x="108" y="475"/>
                    </a:lnTo>
                    <a:lnTo>
                      <a:pt x="123" y="464"/>
                    </a:lnTo>
                    <a:lnTo>
                      <a:pt x="140" y="453"/>
                    </a:lnTo>
                    <a:lnTo>
                      <a:pt x="154" y="441"/>
                    </a:lnTo>
                    <a:lnTo>
                      <a:pt x="167" y="430"/>
                    </a:lnTo>
                    <a:lnTo>
                      <a:pt x="175" y="421"/>
                    </a:lnTo>
                    <a:lnTo>
                      <a:pt x="188" y="388"/>
                    </a:lnTo>
                    <a:lnTo>
                      <a:pt x="198" y="355"/>
                    </a:lnTo>
                    <a:lnTo>
                      <a:pt x="205" y="319"/>
                    </a:lnTo>
                    <a:lnTo>
                      <a:pt x="210" y="284"/>
                    </a:lnTo>
                    <a:lnTo>
                      <a:pt x="212" y="247"/>
                    </a:lnTo>
                    <a:lnTo>
                      <a:pt x="210" y="210"/>
                    </a:lnTo>
                    <a:lnTo>
                      <a:pt x="206" y="174"/>
                    </a:lnTo>
                    <a:lnTo>
                      <a:pt x="198" y="140"/>
                    </a:lnTo>
                    <a:lnTo>
                      <a:pt x="196" y="130"/>
                    </a:lnTo>
                    <a:lnTo>
                      <a:pt x="194" y="120"/>
                    </a:lnTo>
                    <a:lnTo>
                      <a:pt x="190" y="111"/>
                    </a:lnTo>
                    <a:lnTo>
                      <a:pt x="186" y="103"/>
                    </a:lnTo>
                    <a:lnTo>
                      <a:pt x="181" y="93"/>
                    </a:lnTo>
                    <a:lnTo>
                      <a:pt x="175" y="85"/>
                    </a:lnTo>
                    <a:lnTo>
                      <a:pt x="169" y="78"/>
                    </a:lnTo>
                    <a:lnTo>
                      <a:pt x="163" y="70"/>
                    </a:lnTo>
                    <a:lnTo>
                      <a:pt x="140" y="53"/>
                    </a:lnTo>
                    <a:lnTo>
                      <a:pt x="114" y="40"/>
                    </a:lnTo>
                    <a:lnTo>
                      <a:pt x="87" y="32"/>
                    </a:lnTo>
                    <a:lnTo>
                      <a:pt x="61" y="27"/>
                    </a:lnTo>
                    <a:lnTo>
                      <a:pt x="37" y="24"/>
                    </a:lnTo>
                    <a:lnTo>
                      <a:pt x="17" y="24"/>
                    </a:lnTo>
                    <a:lnTo>
                      <a:pt x="5" y="24"/>
                    </a:lnTo>
                    <a:lnTo>
                      <a:pt x="0" y="24"/>
                    </a:lnTo>
                    <a:lnTo>
                      <a:pt x="16" y="13"/>
                    </a:lnTo>
                    <a:lnTo>
                      <a:pt x="34" y="6"/>
                    </a:lnTo>
                    <a:lnTo>
                      <a:pt x="53" y="1"/>
                    </a:lnTo>
                    <a:lnTo>
                      <a:pt x="73" y="0"/>
                    </a:lnTo>
                    <a:lnTo>
                      <a:pt x="92" y="2"/>
                    </a:lnTo>
                    <a:lnTo>
                      <a:pt x="112" y="6"/>
                    </a:lnTo>
                    <a:lnTo>
                      <a:pt x="130" y="12"/>
                    </a:lnTo>
                    <a:lnTo>
                      <a:pt x="148" y="19"/>
                    </a:lnTo>
                    <a:lnTo>
                      <a:pt x="160" y="28"/>
                    </a:lnTo>
                    <a:lnTo>
                      <a:pt x="173" y="37"/>
                    </a:lnTo>
                    <a:lnTo>
                      <a:pt x="184" y="47"/>
                    </a:lnTo>
                    <a:lnTo>
                      <a:pt x="196" y="59"/>
                    </a:lnTo>
                    <a:lnTo>
                      <a:pt x="206" y="72"/>
                    </a:lnTo>
                    <a:lnTo>
                      <a:pt x="216" y="84"/>
                    </a:lnTo>
                    <a:lnTo>
                      <a:pt x="225" y="97"/>
                    </a:lnTo>
                    <a:lnTo>
                      <a:pt x="232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8" name="Freeform 159"/>
              <p:cNvSpPr>
                <a:spLocks/>
              </p:cNvSpPr>
              <p:nvPr/>
            </p:nvSpPr>
            <p:spPr bwMode="auto">
              <a:xfrm>
                <a:off x="2585" y="2651"/>
                <a:ext cx="321" cy="350"/>
              </a:xfrm>
              <a:custGeom>
                <a:avLst/>
                <a:gdLst>
                  <a:gd name="T0" fmla="*/ 81 w 641"/>
                  <a:gd name="T1" fmla="*/ 1 h 699"/>
                  <a:gd name="T2" fmla="*/ 81 w 641"/>
                  <a:gd name="T3" fmla="*/ 14 h 699"/>
                  <a:gd name="T4" fmla="*/ 81 w 641"/>
                  <a:gd name="T5" fmla="*/ 42 h 699"/>
                  <a:gd name="T6" fmla="*/ 80 w 641"/>
                  <a:gd name="T7" fmla="*/ 71 h 699"/>
                  <a:gd name="T8" fmla="*/ 79 w 641"/>
                  <a:gd name="T9" fmla="*/ 84 h 699"/>
                  <a:gd name="T10" fmla="*/ 78 w 641"/>
                  <a:gd name="T11" fmla="*/ 84 h 699"/>
                  <a:gd name="T12" fmla="*/ 76 w 641"/>
                  <a:gd name="T13" fmla="*/ 84 h 699"/>
                  <a:gd name="T14" fmla="*/ 73 w 641"/>
                  <a:gd name="T15" fmla="*/ 84 h 699"/>
                  <a:gd name="T16" fmla="*/ 69 w 641"/>
                  <a:gd name="T17" fmla="*/ 85 h 699"/>
                  <a:gd name="T18" fmla="*/ 64 w 641"/>
                  <a:gd name="T19" fmla="*/ 85 h 699"/>
                  <a:gd name="T20" fmla="*/ 59 w 641"/>
                  <a:gd name="T21" fmla="*/ 85 h 699"/>
                  <a:gd name="T22" fmla="*/ 53 w 641"/>
                  <a:gd name="T23" fmla="*/ 86 h 699"/>
                  <a:gd name="T24" fmla="*/ 46 w 641"/>
                  <a:gd name="T25" fmla="*/ 86 h 699"/>
                  <a:gd name="T26" fmla="*/ 40 w 641"/>
                  <a:gd name="T27" fmla="*/ 86 h 699"/>
                  <a:gd name="T28" fmla="*/ 34 w 641"/>
                  <a:gd name="T29" fmla="*/ 87 h 699"/>
                  <a:gd name="T30" fmla="*/ 27 w 641"/>
                  <a:gd name="T31" fmla="*/ 87 h 699"/>
                  <a:gd name="T32" fmla="*/ 22 w 641"/>
                  <a:gd name="T33" fmla="*/ 87 h 699"/>
                  <a:gd name="T34" fmla="*/ 16 w 641"/>
                  <a:gd name="T35" fmla="*/ 88 h 699"/>
                  <a:gd name="T36" fmla="*/ 11 w 641"/>
                  <a:gd name="T37" fmla="*/ 88 h 699"/>
                  <a:gd name="T38" fmla="*/ 8 w 641"/>
                  <a:gd name="T39" fmla="*/ 88 h 699"/>
                  <a:gd name="T40" fmla="*/ 5 w 641"/>
                  <a:gd name="T41" fmla="*/ 88 h 699"/>
                  <a:gd name="T42" fmla="*/ 0 w 641"/>
                  <a:gd name="T43" fmla="*/ 0 h 699"/>
                  <a:gd name="T44" fmla="*/ 81 w 641"/>
                  <a:gd name="T45" fmla="*/ 1 h 69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41"/>
                  <a:gd name="T70" fmla="*/ 0 h 699"/>
                  <a:gd name="T71" fmla="*/ 641 w 641"/>
                  <a:gd name="T72" fmla="*/ 699 h 69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41" h="699">
                    <a:moveTo>
                      <a:pt x="641" y="3"/>
                    </a:moveTo>
                    <a:lnTo>
                      <a:pt x="641" y="107"/>
                    </a:lnTo>
                    <a:lnTo>
                      <a:pt x="641" y="334"/>
                    </a:lnTo>
                    <a:lnTo>
                      <a:pt x="638" y="563"/>
                    </a:lnTo>
                    <a:lnTo>
                      <a:pt x="629" y="668"/>
                    </a:lnTo>
                    <a:lnTo>
                      <a:pt x="623" y="668"/>
                    </a:lnTo>
                    <a:lnTo>
                      <a:pt x="607" y="669"/>
                    </a:lnTo>
                    <a:lnTo>
                      <a:pt x="583" y="672"/>
                    </a:lnTo>
                    <a:lnTo>
                      <a:pt x="549" y="673"/>
                    </a:lnTo>
                    <a:lnTo>
                      <a:pt x="511" y="676"/>
                    </a:lnTo>
                    <a:lnTo>
                      <a:pt x="466" y="678"/>
                    </a:lnTo>
                    <a:lnTo>
                      <a:pt x="419" y="682"/>
                    </a:lnTo>
                    <a:lnTo>
                      <a:pt x="368" y="684"/>
                    </a:lnTo>
                    <a:lnTo>
                      <a:pt x="318" y="688"/>
                    </a:lnTo>
                    <a:lnTo>
                      <a:pt x="266" y="690"/>
                    </a:lnTo>
                    <a:lnTo>
                      <a:pt x="216" y="693"/>
                    </a:lnTo>
                    <a:lnTo>
                      <a:pt x="169" y="696"/>
                    </a:lnTo>
                    <a:lnTo>
                      <a:pt x="127" y="697"/>
                    </a:lnTo>
                    <a:lnTo>
                      <a:pt x="88" y="698"/>
                    </a:lnTo>
                    <a:lnTo>
                      <a:pt x="57" y="699"/>
                    </a:lnTo>
                    <a:lnTo>
                      <a:pt x="34" y="699"/>
                    </a:lnTo>
                    <a:lnTo>
                      <a:pt x="0" y="0"/>
                    </a:lnTo>
                    <a:lnTo>
                      <a:pt x="64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09" name="Freeform 160"/>
              <p:cNvSpPr>
                <a:spLocks/>
              </p:cNvSpPr>
              <p:nvPr/>
            </p:nvSpPr>
            <p:spPr bwMode="auto">
              <a:xfrm>
                <a:off x="3295" y="2647"/>
                <a:ext cx="117" cy="218"/>
              </a:xfrm>
              <a:custGeom>
                <a:avLst/>
                <a:gdLst>
                  <a:gd name="T0" fmla="*/ 18 w 233"/>
                  <a:gd name="T1" fmla="*/ 23 h 434"/>
                  <a:gd name="T2" fmla="*/ 16 w 233"/>
                  <a:gd name="T3" fmla="*/ 29 h 434"/>
                  <a:gd name="T4" fmla="*/ 12 w 233"/>
                  <a:gd name="T5" fmla="*/ 34 h 434"/>
                  <a:gd name="T6" fmla="*/ 10 w 233"/>
                  <a:gd name="T7" fmla="*/ 35 h 434"/>
                  <a:gd name="T8" fmla="*/ 7 w 233"/>
                  <a:gd name="T9" fmla="*/ 35 h 434"/>
                  <a:gd name="T10" fmla="*/ 5 w 233"/>
                  <a:gd name="T11" fmla="*/ 35 h 434"/>
                  <a:gd name="T12" fmla="*/ 7 w 233"/>
                  <a:gd name="T13" fmla="*/ 37 h 434"/>
                  <a:gd name="T14" fmla="*/ 9 w 233"/>
                  <a:gd name="T15" fmla="*/ 38 h 434"/>
                  <a:gd name="T16" fmla="*/ 13 w 233"/>
                  <a:gd name="T17" fmla="*/ 38 h 434"/>
                  <a:gd name="T18" fmla="*/ 16 w 233"/>
                  <a:gd name="T19" fmla="*/ 37 h 434"/>
                  <a:gd name="T20" fmla="*/ 19 w 233"/>
                  <a:gd name="T21" fmla="*/ 38 h 434"/>
                  <a:gd name="T22" fmla="*/ 18 w 233"/>
                  <a:gd name="T23" fmla="*/ 43 h 434"/>
                  <a:gd name="T24" fmla="*/ 14 w 233"/>
                  <a:gd name="T25" fmla="*/ 48 h 434"/>
                  <a:gd name="T26" fmla="*/ 13 w 233"/>
                  <a:gd name="T27" fmla="*/ 51 h 434"/>
                  <a:gd name="T28" fmla="*/ 17 w 233"/>
                  <a:gd name="T29" fmla="*/ 51 h 434"/>
                  <a:gd name="T30" fmla="*/ 20 w 233"/>
                  <a:gd name="T31" fmla="*/ 49 h 434"/>
                  <a:gd name="T32" fmla="*/ 23 w 233"/>
                  <a:gd name="T33" fmla="*/ 47 h 434"/>
                  <a:gd name="T34" fmla="*/ 25 w 233"/>
                  <a:gd name="T35" fmla="*/ 44 h 434"/>
                  <a:gd name="T36" fmla="*/ 28 w 233"/>
                  <a:gd name="T37" fmla="*/ 42 h 434"/>
                  <a:gd name="T38" fmla="*/ 30 w 233"/>
                  <a:gd name="T39" fmla="*/ 45 h 434"/>
                  <a:gd name="T40" fmla="*/ 26 w 233"/>
                  <a:gd name="T41" fmla="*/ 50 h 434"/>
                  <a:gd name="T42" fmla="*/ 21 w 233"/>
                  <a:gd name="T43" fmla="*/ 53 h 434"/>
                  <a:gd name="T44" fmla="*/ 14 w 233"/>
                  <a:gd name="T45" fmla="*/ 55 h 434"/>
                  <a:gd name="T46" fmla="*/ 11 w 233"/>
                  <a:gd name="T47" fmla="*/ 54 h 434"/>
                  <a:gd name="T48" fmla="*/ 8 w 233"/>
                  <a:gd name="T49" fmla="*/ 52 h 434"/>
                  <a:gd name="T50" fmla="*/ 6 w 233"/>
                  <a:gd name="T51" fmla="*/ 50 h 434"/>
                  <a:gd name="T52" fmla="*/ 8 w 233"/>
                  <a:gd name="T53" fmla="*/ 49 h 434"/>
                  <a:gd name="T54" fmla="*/ 10 w 233"/>
                  <a:gd name="T55" fmla="*/ 49 h 434"/>
                  <a:gd name="T56" fmla="*/ 13 w 233"/>
                  <a:gd name="T57" fmla="*/ 45 h 434"/>
                  <a:gd name="T58" fmla="*/ 13 w 233"/>
                  <a:gd name="T59" fmla="*/ 42 h 434"/>
                  <a:gd name="T60" fmla="*/ 9 w 233"/>
                  <a:gd name="T61" fmla="*/ 42 h 434"/>
                  <a:gd name="T62" fmla="*/ 5 w 233"/>
                  <a:gd name="T63" fmla="*/ 39 h 434"/>
                  <a:gd name="T64" fmla="*/ 1 w 233"/>
                  <a:gd name="T65" fmla="*/ 33 h 434"/>
                  <a:gd name="T66" fmla="*/ 2 w 233"/>
                  <a:gd name="T67" fmla="*/ 28 h 434"/>
                  <a:gd name="T68" fmla="*/ 3 w 233"/>
                  <a:gd name="T69" fmla="*/ 30 h 434"/>
                  <a:gd name="T70" fmla="*/ 5 w 233"/>
                  <a:gd name="T71" fmla="*/ 33 h 434"/>
                  <a:gd name="T72" fmla="*/ 7 w 233"/>
                  <a:gd name="T73" fmla="*/ 33 h 434"/>
                  <a:gd name="T74" fmla="*/ 9 w 233"/>
                  <a:gd name="T75" fmla="*/ 33 h 434"/>
                  <a:gd name="T76" fmla="*/ 11 w 233"/>
                  <a:gd name="T77" fmla="*/ 32 h 434"/>
                  <a:gd name="T78" fmla="*/ 11 w 233"/>
                  <a:gd name="T79" fmla="*/ 19 h 434"/>
                  <a:gd name="T80" fmla="*/ 9 w 233"/>
                  <a:gd name="T81" fmla="*/ 7 h 434"/>
                  <a:gd name="T82" fmla="*/ 15 w 233"/>
                  <a:gd name="T83" fmla="*/ 2 h 434"/>
                  <a:gd name="T84" fmla="*/ 17 w 233"/>
                  <a:gd name="T85" fmla="*/ 19 h 4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3"/>
                  <a:gd name="T130" fmla="*/ 0 h 434"/>
                  <a:gd name="T131" fmla="*/ 233 w 233"/>
                  <a:gd name="T132" fmla="*/ 434 h 4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3" h="434">
                    <a:moveTo>
                      <a:pt x="133" y="147"/>
                    </a:moveTo>
                    <a:lnTo>
                      <a:pt x="137" y="164"/>
                    </a:lnTo>
                    <a:lnTo>
                      <a:pt x="137" y="180"/>
                    </a:lnTo>
                    <a:lnTo>
                      <a:pt x="135" y="196"/>
                    </a:lnTo>
                    <a:lnTo>
                      <a:pt x="130" y="211"/>
                    </a:lnTo>
                    <a:lnTo>
                      <a:pt x="122" y="226"/>
                    </a:lnTo>
                    <a:lnTo>
                      <a:pt x="114" y="240"/>
                    </a:lnTo>
                    <a:lnTo>
                      <a:pt x="104" y="253"/>
                    </a:lnTo>
                    <a:lnTo>
                      <a:pt x="92" y="266"/>
                    </a:lnTo>
                    <a:lnTo>
                      <a:pt x="86" y="270"/>
                    </a:lnTo>
                    <a:lnTo>
                      <a:pt x="79" y="272"/>
                    </a:lnTo>
                    <a:lnTo>
                      <a:pt x="74" y="274"/>
                    </a:lnTo>
                    <a:lnTo>
                      <a:pt x="67" y="275"/>
                    </a:lnTo>
                    <a:lnTo>
                      <a:pt x="60" y="275"/>
                    </a:lnTo>
                    <a:lnTo>
                      <a:pt x="52" y="275"/>
                    </a:lnTo>
                    <a:lnTo>
                      <a:pt x="41" y="275"/>
                    </a:lnTo>
                    <a:lnTo>
                      <a:pt x="31" y="273"/>
                    </a:lnTo>
                    <a:lnTo>
                      <a:pt x="36" y="279"/>
                    </a:lnTo>
                    <a:lnTo>
                      <a:pt x="40" y="283"/>
                    </a:lnTo>
                    <a:lnTo>
                      <a:pt x="46" y="288"/>
                    </a:lnTo>
                    <a:lnTo>
                      <a:pt x="52" y="291"/>
                    </a:lnTo>
                    <a:lnTo>
                      <a:pt x="59" y="295"/>
                    </a:lnTo>
                    <a:lnTo>
                      <a:pt x="66" y="297"/>
                    </a:lnTo>
                    <a:lnTo>
                      <a:pt x="72" y="298"/>
                    </a:lnTo>
                    <a:lnTo>
                      <a:pt x="79" y="300"/>
                    </a:lnTo>
                    <a:lnTo>
                      <a:pt x="87" y="298"/>
                    </a:lnTo>
                    <a:lnTo>
                      <a:pt x="97" y="296"/>
                    </a:lnTo>
                    <a:lnTo>
                      <a:pt x="107" y="295"/>
                    </a:lnTo>
                    <a:lnTo>
                      <a:pt x="117" y="295"/>
                    </a:lnTo>
                    <a:lnTo>
                      <a:pt x="128" y="295"/>
                    </a:lnTo>
                    <a:lnTo>
                      <a:pt x="136" y="295"/>
                    </a:lnTo>
                    <a:lnTo>
                      <a:pt x="143" y="297"/>
                    </a:lnTo>
                    <a:lnTo>
                      <a:pt x="146" y="300"/>
                    </a:lnTo>
                    <a:lnTo>
                      <a:pt x="146" y="316"/>
                    </a:lnTo>
                    <a:lnTo>
                      <a:pt x="144" y="329"/>
                    </a:lnTo>
                    <a:lnTo>
                      <a:pt x="139" y="343"/>
                    </a:lnTo>
                    <a:lnTo>
                      <a:pt x="131" y="356"/>
                    </a:lnTo>
                    <a:lnTo>
                      <a:pt x="122" y="369"/>
                    </a:lnTo>
                    <a:lnTo>
                      <a:pt x="112" y="379"/>
                    </a:lnTo>
                    <a:lnTo>
                      <a:pt x="101" y="388"/>
                    </a:lnTo>
                    <a:lnTo>
                      <a:pt x="90" y="396"/>
                    </a:lnTo>
                    <a:lnTo>
                      <a:pt x="99" y="400"/>
                    </a:lnTo>
                    <a:lnTo>
                      <a:pt x="109" y="401"/>
                    </a:lnTo>
                    <a:lnTo>
                      <a:pt x="120" y="401"/>
                    </a:lnTo>
                    <a:lnTo>
                      <a:pt x="129" y="400"/>
                    </a:lnTo>
                    <a:lnTo>
                      <a:pt x="139" y="397"/>
                    </a:lnTo>
                    <a:lnTo>
                      <a:pt x="148" y="394"/>
                    </a:lnTo>
                    <a:lnTo>
                      <a:pt x="158" y="389"/>
                    </a:lnTo>
                    <a:lnTo>
                      <a:pt x="166" y="385"/>
                    </a:lnTo>
                    <a:lnTo>
                      <a:pt x="174" y="379"/>
                    </a:lnTo>
                    <a:lnTo>
                      <a:pt x="180" y="372"/>
                    </a:lnTo>
                    <a:lnTo>
                      <a:pt x="186" y="364"/>
                    </a:lnTo>
                    <a:lnTo>
                      <a:pt x="192" y="356"/>
                    </a:lnTo>
                    <a:lnTo>
                      <a:pt x="199" y="348"/>
                    </a:lnTo>
                    <a:lnTo>
                      <a:pt x="206" y="340"/>
                    </a:lnTo>
                    <a:lnTo>
                      <a:pt x="214" y="334"/>
                    </a:lnTo>
                    <a:lnTo>
                      <a:pt x="224" y="329"/>
                    </a:lnTo>
                    <a:lnTo>
                      <a:pt x="229" y="339"/>
                    </a:lnTo>
                    <a:lnTo>
                      <a:pt x="233" y="349"/>
                    </a:lnTo>
                    <a:lnTo>
                      <a:pt x="233" y="358"/>
                    </a:lnTo>
                    <a:lnTo>
                      <a:pt x="230" y="369"/>
                    </a:lnTo>
                    <a:lnTo>
                      <a:pt x="220" y="385"/>
                    </a:lnTo>
                    <a:lnTo>
                      <a:pt x="207" y="397"/>
                    </a:lnTo>
                    <a:lnTo>
                      <a:pt x="193" y="408"/>
                    </a:lnTo>
                    <a:lnTo>
                      <a:pt x="178" y="416"/>
                    </a:lnTo>
                    <a:lnTo>
                      <a:pt x="161" y="423"/>
                    </a:lnTo>
                    <a:lnTo>
                      <a:pt x="144" y="427"/>
                    </a:lnTo>
                    <a:lnTo>
                      <a:pt x="127" y="431"/>
                    </a:lnTo>
                    <a:lnTo>
                      <a:pt x="109" y="434"/>
                    </a:lnTo>
                    <a:lnTo>
                      <a:pt x="101" y="431"/>
                    </a:lnTo>
                    <a:lnTo>
                      <a:pt x="93" y="427"/>
                    </a:lnTo>
                    <a:lnTo>
                      <a:pt x="85" y="424"/>
                    </a:lnTo>
                    <a:lnTo>
                      <a:pt x="76" y="420"/>
                    </a:lnTo>
                    <a:lnTo>
                      <a:pt x="68" y="417"/>
                    </a:lnTo>
                    <a:lnTo>
                      <a:pt x="60" y="411"/>
                    </a:lnTo>
                    <a:lnTo>
                      <a:pt x="53" y="406"/>
                    </a:lnTo>
                    <a:lnTo>
                      <a:pt x="46" y="397"/>
                    </a:lnTo>
                    <a:lnTo>
                      <a:pt x="48" y="393"/>
                    </a:lnTo>
                    <a:lnTo>
                      <a:pt x="52" y="391"/>
                    </a:lnTo>
                    <a:lnTo>
                      <a:pt x="56" y="388"/>
                    </a:lnTo>
                    <a:lnTo>
                      <a:pt x="61" y="387"/>
                    </a:lnTo>
                    <a:lnTo>
                      <a:pt x="67" y="386"/>
                    </a:lnTo>
                    <a:lnTo>
                      <a:pt x="72" y="385"/>
                    </a:lnTo>
                    <a:lnTo>
                      <a:pt x="77" y="384"/>
                    </a:lnTo>
                    <a:lnTo>
                      <a:pt x="82" y="381"/>
                    </a:lnTo>
                    <a:lnTo>
                      <a:pt x="93" y="370"/>
                    </a:lnTo>
                    <a:lnTo>
                      <a:pt x="104" y="358"/>
                    </a:lnTo>
                    <a:lnTo>
                      <a:pt x="112" y="346"/>
                    </a:lnTo>
                    <a:lnTo>
                      <a:pt x="115" y="332"/>
                    </a:lnTo>
                    <a:lnTo>
                      <a:pt x="104" y="335"/>
                    </a:lnTo>
                    <a:lnTo>
                      <a:pt x="91" y="335"/>
                    </a:lnTo>
                    <a:lnTo>
                      <a:pt x="79" y="334"/>
                    </a:lnTo>
                    <a:lnTo>
                      <a:pt x="68" y="329"/>
                    </a:lnTo>
                    <a:lnTo>
                      <a:pt x="56" y="325"/>
                    </a:lnTo>
                    <a:lnTo>
                      <a:pt x="45" y="318"/>
                    </a:lnTo>
                    <a:lnTo>
                      <a:pt x="34" y="310"/>
                    </a:lnTo>
                    <a:lnTo>
                      <a:pt x="24" y="301"/>
                    </a:lnTo>
                    <a:lnTo>
                      <a:pt x="10" y="282"/>
                    </a:lnTo>
                    <a:lnTo>
                      <a:pt x="2" y="260"/>
                    </a:lnTo>
                    <a:lnTo>
                      <a:pt x="0" y="237"/>
                    </a:lnTo>
                    <a:lnTo>
                      <a:pt x="6" y="215"/>
                    </a:lnTo>
                    <a:lnTo>
                      <a:pt x="13" y="218"/>
                    </a:lnTo>
                    <a:lnTo>
                      <a:pt x="16" y="223"/>
                    </a:lnTo>
                    <a:lnTo>
                      <a:pt x="18" y="230"/>
                    </a:lnTo>
                    <a:lnTo>
                      <a:pt x="21" y="238"/>
                    </a:lnTo>
                    <a:lnTo>
                      <a:pt x="23" y="245"/>
                    </a:lnTo>
                    <a:lnTo>
                      <a:pt x="28" y="252"/>
                    </a:lnTo>
                    <a:lnTo>
                      <a:pt x="33" y="256"/>
                    </a:lnTo>
                    <a:lnTo>
                      <a:pt x="44" y="257"/>
                    </a:lnTo>
                    <a:lnTo>
                      <a:pt x="48" y="257"/>
                    </a:lnTo>
                    <a:lnTo>
                      <a:pt x="53" y="257"/>
                    </a:lnTo>
                    <a:lnTo>
                      <a:pt x="57" y="257"/>
                    </a:lnTo>
                    <a:lnTo>
                      <a:pt x="63" y="257"/>
                    </a:lnTo>
                    <a:lnTo>
                      <a:pt x="68" y="256"/>
                    </a:lnTo>
                    <a:lnTo>
                      <a:pt x="74" y="253"/>
                    </a:lnTo>
                    <a:lnTo>
                      <a:pt x="78" y="251"/>
                    </a:lnTo>
                    <a:lnTo>
                      <a:pt x="82" y="248"/>
                    </a:lnTo>
                    <a:lnTo>
                      <a:pt x="97" y="215"/>
                    </a:lnTo>
                    <a:lnTo>
                      <a:pt x="97" y="182"/>
                    </a:lnTo>
                    <a:lnTo>
                      <a:pt x="87" y="149"/>
                    </a:lnTo>
                    <a:lnTo>
                      <a:pt x="75" y="114"/>
                    </a:lnTo>
                    <a:lnTo>
                      <a:pt x="66" y="82"/>
                    </a:lnTo>
                    <a:lnTo>
                      <a:pt x="66" y="51"/>
                    </a:lnTo>
                    <a:lnTo>
                      <a:pt x="79" y="23"/>
                    </a:lnTo>
                    <a:lnTo>
                      <a:pt x="115" y="0"/>
                    </a:lnTo>
                    <a:lnTo>
                      <a:pt x="117" y="16"/>
                    </a:lnTo>
                    <a:lnTo>
                      <a:pt x="122" y="56"/>
                    </a:lnTo>
                    <a:lnTo>
                      <a:pt x="128" y="105"/>
                    </a:lnTo>
                    <a:lnTo>
                      <a:pt x="133" y="1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0" name="Freeform 161"/>
              <p:cNvSpPr>
                <a:spLocks/>
              </p:cNvSpPr>
              <p:nvPr/>
            </p:nvSpPr>
            <p:spPr bwMode="auto">
              <a:xfrm>
                <a:off x="2603" y="2661"/>
                <a:ext cx="289" cy="328"/>
              </a:xfrm>
              <a:custGeom>
                <a:avLst/>
                <a:gdLst>
                  <a:gd name="T0" fmla="*/ 71 w 578"/>
                  <a:gd name="T1" fmla="*/ 78 h 654"/>
                  <a:gd name="T2" fmla="*/ 69 w 578"/>
                  <a:gd name="T3" fmla="*/ 79 h 654"/>
                  <a:gd name="T4" fmla="*/ 65 w 578"/>
                  <a:gd name="T5" fmla="*/ 79 h 654"/>
                  <a:gd name="T6" fmla="*/ 60 w 578"/>
                  <a:gd name="T7" fmla="*/ 79 h 654"/>
                  <a:gd name="T8" fmla="*/ 55 w 578"/>
                  <a:gd name="T9" fmla="*/ 79 h 654"/>
                  <a:gd name="T10" fmla="*/ 49 w 578"/>
                  <a:gd name="T11" fmla="*/ 80 h 654"/>
                  <a:gd name="T12" fmla="*/ 44 w 578"/>
                  <a:gd name="T13" fmla="*/ 80 h 654"/>
                  <a:gd name="T14" fmla="*/ 38 w 578"/>
                  <a:gd name="T15" fmla="*/ 80 h 654"/>
                  <a:gd name="T16" fmla="*/ 33 w 578"/>
                  <a:gd name="T17" fmla="*/ 81 h 654"/>
                  <a:gd name="T18" fmla="*/ 26 w 578"/>
                  <a:gd name="T19" fmla="*/ 81 h 654"/>
                  <a:gd name="T20" fmla="*/ 21 w 578"/>
                  <a:gd name="T21" fmla="*/ 81 h 654"/>
                  <a:gd name="T22" fmla="*/ 17 w 578"/>
                  <a:gd name="T23" fmla="*/ 82 h 654"/>
                  <a:gd name="T24" fmla="*/ 11 w 578"/>
                  <a:gd name="T25" fmla="*/ 82 h 654"/>
                  <a:gd name="T26" fmla="*/ 8 w 578"/>
                  <a:gd name="T27" fmla="*/ 82 h 654"/>
                  <a:gd name="T28" fmla="*/ 5 w 578"/>
                  <a:gd name="T29" fmla="*/ 82 h 654"/>
                  <a:gd name="T30" fmla="*/ 3 w 578"/>
                  <a:gd name="T31" fmla="*/ 83 h 654"/>
                  <a:gd name="T32" fmla="*/ 3 w 578"/>
                  <a:gd name="T33" fmla="*/ 83 h 654"/>
                  <a:gd name="T34" fmla="*/ 0 w 578"/>
                  <a:gd name="T35" fmla="*/ 0 h 654"/>
                  <a:gd name="T36" fmla="*/ 72 w 578"/>
                  <a:gd name="T37" fmla="*/ 1 h 654"/>
                  <a:gd name="T38" fmla="*/ 71 w 578"/>
                  <a:gd name="T39" fmla="*/ 78 h 65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8"/>
                  <a:gd name="T61" fmla="*/ 0 h 654"/>
                  <a:gd name="T62" fmla="*/ 578 w 578"/>
                  <a:gd name="T63" fmla="*/ 654 h 65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8" h="654">
                    <a:moveTo>
                      <a:pt x="568" y="622"/>
                    </a:moveTo>
                    <a:lnTo>
                      <a:pt x="545" y="624"/>
                    </a:lnTo>
                    <a:lnTo>
                      <a:pt x="517" y="625"/>
                    </a:lnTo>
                    <a:lnTo>
                      <a:pt x="481" y="629"/>
                    </a:lnTo>
                    <a:lnTo>
                      <a:pt x="441" y="631"/>
                    </a:lnTo>
                    <a:lnTo>
                      <a:pt x="398" y="633"/>
                    </a:lnTo>
                    <a:lnTo>
                      <a:pt x="352" y="636"/>
                    </a:lnTo>
                    <a:lnTo>
                      <a:pt x="305" y="639"/>
                    </a:lnTo>
                    <a:lnTo>
                      <a:pt x="258" y="641"/>
                    </a:lnTo>
                    <a:lnTo>
                      <a:pt x="213" y="644"/>
                    </a:lnTo>
                    <a:lnTo>
                      <a:pt x="169" y="646"/>
                    </a:lnTo>
                    <a:lnTo>
                      <a:pt x="129" y="648"/>
                    </a:lnTo>
                    <a:lnTo>
                      <a:pt x="94" y="651"/>
                    </a:lnTo>
                    <a:lnTo>
                      <a:pt x="64" y="652"/>
                    </a:lnTo>
                    <a:lnTo>
                      <a:pt x="42" y="653"/>
                    </a:lnTo>
                    <a:lnTo>
                      <a:pt x="27" y="654"/>
                    </a:lnTo>
                    <a:lnTo>
                      <a:pt x="23" y="654"/>
                    </a:lnTo>
                    <a:lnTo>
                      <a:pt x="0" y="0"/>
                    </a:lnTo>
                    <a:lnTo>
                      <a:pt x="578" y="8"/>
                    </a:lnTo>
                    <a:lnTo>
                      <a:pt x="568" y="622"/>
                    </a:lnTo>
                    <a:close/>
                  </a:path>
                </a:pathLst>
              </a:custGeom>
              <a:solidFill>
                <a:srgbClr val="26AD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1" name="Freeform 162"/>
              <p:cNvSpPr>
                <a:spLocks/>
              </p:cNvSpPr>
              <p:nvPr/>
            </p:nvSpPr>
            <p:spPr bwMode="auto">
              <a:xfrm>
                <a:off x="2561" y="3027"/>
                <a:ext cx="378" cy="112"/>
              </a:xfrm>
              <a:custGeom>
                <a:avLst/>
                <a:gdLst>
                  <a:gd name="T0" fmla="*/ 95 w 756"/>
                  <a:gd name="T1" fmla="*/ 0 h 226"/>
                  <a:gd name="T2" fmla="*/ 93 w 756"/>
                  <a:gd name="T3" fmla="*/ 1 h 226"/>
                  <a:gd name="T4" fmla="*/ 90 w 756"/>
                  <a:gd name="T5" fmla="*/ 3 h 226"/>
                  <a:gd name="T6" fmla="*/ 86 w 756"/>
                  <a:gd name="T7" fmla="*/ 5 h 226"/>
                  <a:gd name="T8" fmla="*/ 81 w 756"/>
                  <a:gd name="T9" fmla="*/ 7 h 226"/>
                  <a:gd name="T10" fmla="*/ 76 w 756"/>
                  <a:gd name="T11" fmla="*/ 9 h 226"/>
                  <a:gd name="T12" fmla="*/ 70 w 756"/>
                  <a:gd name="T13" fmla="*/ 10 h 226"/>
                  <a:gd name="T14" fmla="*/ 65 w 756"/>
                  <a:gd name="T15" fmla="*/ 11 h 226"/>
                  <a:gd name="T16" fmla="*/ 60 w 756"/>
                  <a:gd name="T17" fmla="*/ 15 h 226"/>
                  <a:gd name="T18" fmla="*/ 59 w 756"/>
                  <a:gd name="T19" fmla="*/ 26 h 226"/>
                  <a:gd name="T20" fmla="*/ 57 w 756"/>
                  <a:gd name="T21" fmla="*/ 25 h 226"/>
                  <a:gd name="T22" fmla="*/ 56 w 756"/>
                  <a:gd name="T23" fmla="*/ 18 h 226"/>
                  <a:gd name="T24" fmla="*/ 57 w 756"/>
                  <a:gd name="T25" fmla="*/ 14 h 226"/>
                  <a:gd name="T26" fmla="*/ 58 w 756"/>
                  <a:gd name="T27" fmla="*/ 12 h 226"/>
                  <a:gd name="T28" fmla="*/ 59 w 756"/>
                  <a:gd name="T29" fmla="*/ 11 h 226"/>
                  <a:gd name="T30" fmla="*/ 61 w 756"/>
                  <a:gd name="T31" fmla="*/ 10 h 226"/>
                  <a:gd name="T32" fmla="*/ 63 w 756"/>
                  <a:gd name="T33" fmla="*/ 9 h 226"/>
                  <a:gd name="T34" fmla="*/ 68 w 756"/>
                  <a:gd name="T35" fmla="*/ 8 h 226"/>
                  <a:gd name="T36" fmla="*/ 74 w 756"/>
                  <a:gd name="T37" fmla="*/ 6 h 226"/>
                  <a:gd name="T38" fmla="*/ 80 w 756"/>
                  <a:gd name="T39" fmla="*/ 4 h 226"/>
                  <a:gd name="T40" fmla="*/ 80 w 756"/>
                  <a:gd name="T41" fmla="*/ 4 h 226"/>
                  <a:gd name="T42" fmla="*/ 72 w 756"/>
                  <a:gd name="T43" fmla="*/ 4 h 226"/>
                  <a:gd name="T44" fmla="*/ 60 w 756"/>
                  <a:gd name="T45" fmla="*/ 5 h 226"/>
                  <a:gd name="T46" fmla="*/ 47 w 756"/>
                  <a:gd name="T47" fmla="*/ 5 h 226"/>
                  <a:gd name="T48" fmla="*/ 33 w 756"/>
                  <a:gd name="T49" fmla="*/ 7 h 226"/>
                  <a:gd name="T50" fmla="*/ 20 w 756"/>
                  <a:gd name="T51" fmla="*/ 8 h 226"/>
                  <a:gd name="T52" fmla="*/ 9 w 756"/>
                  <a:gd name="T53" fmla="*/ 8 h 226"/>
                  <a:gd name="T54" fmla="*/ 1 w 756"/>
                  <a:gd name="T55" fmla="*/ 9 h 226"/>
                  <a:gd name="T56" fmla="*/ 1 w 756"/>
                  <a:gd name="T57" fmla="*/ 8 h 226"/>
                  <a:gd name="T58" fmla="*/ 1 w 756"/>
                  <a:gd name="T59" fmla="*/ 7 h 226"/>
                  <a:gd name="T60" fmla="*/ 1 w 756"/>
                  <a:gd name="T61" fmla="*/ 6 h 226"/>
                  <a:gd name="T62" fmla="*/ 5 w 756"/>
                  <a:gd name="T63" fmla="*/ 6 h 226"/>
                  <a:gd name="T64" fmla="*/ 9 w 756"/>
                  <a:gd name="T65" fmla="*/ 5 h 226"/>
                  <a:gd name="T66" fmla="*/ 14 w 756"/>
                  <a:gd name="T67" fmla="*/ 5 h 226"/>
                  <a:gd name="T68" fmla="*/ 21 w 756"/>
                  <a:gd name="T69" fmla="*/ 4 h 226"/>
                  <a:gd name="T70" fmla="*/ 28 w 756"/>
                  <a:gd name="T71" fmla="*/ 3 h 226"/>
                  <a:gd name="T72" fmla="*/ 36 w 756"/>
                  <a:gd name="T73" fmla="*/ 3 h 226"/>
                  <a:gd name="T74" fmla="*/ 45 w 756"/>
                  <a:gd name="T75" fmla="*/ 2 h 226"/>
                  <a:gd name="T76" fmla="*/ 52 w 756"/>
                  <a:gd name="T77" fmla="*/ 1 h 226"/>
                  <a:gd name="T78" fmla="*/ 60 w 756"/>
                  <a:gd name="T79" fmla="*/ 1 h 226"/>
                  <a:gd name="T80" fmla="*/ 69 w 756"/>
                  <a:gd name="T81" fmla="*/ 0 h 226"/>
                  <a:gd name="T82" fmla="*/ 76 w 756"/>
                  <a:gd name="T83" fmla="*/ 0 h 226"/>
                  <a:gd name="T84" fmla="*/ 82 w 756"/>
                  <a:gd name="T85" fmla="*/ 0 h 226"/>
                  <a:gd name="T86" fmla="*/ 88 w 756"/>
                  <a:gd name="T87" fmla="*/ 0 h 226"/>
                  <a:gd name="T88" fmla="*/ 92 w 756"/>
                  <a:gd name="T89" fmla="*/ 0 h 226"/>
                  <a:gd name="T90" fmla="*/ 94 w 756"/>
                  <a:gd name="T91" fmla="*/ 0 h 22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56"/>
                  <a:gd name="T139" fmla="*/ 0 h 226"/>
                  <a:gd name="T140" fmla="*/ 756 w 756"/>
                  <a:gd name="T141" fmla="*/ 226 h 22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56" h="226">
                    <a:moveTo>
                      <a:pt x="756" y="6"/>
                    </a:moveTo>
                    <a:lnTo>
                      <a:pt x="754" y="7"/>
                    </a:lnTo>
                    <a:lnTo>
                      <a:pt x="749" y="9"/>
                    </a:lnTo>
                    <a:lnTo>
                      <a:pt x="741" y="14"/>
                    </a:lnTo>
                    <a:lnTo>
                      <a:pt x="729" y="20"/>
                    </a:lnTo>
                    <a:lnTo>
                      <a:pt x="716" y="27"/>
                    </a:lnTo>
                    <a:lnTo>
                      <a:pt x="700" y="35"/>
                    </a:lnTo>
                    <a:lnTo>
                      <a:pt x="682" y="43"/>
                    </a:lnTo>
                    <a:lnTo>
                      <a:pt x="664" y="51"/>
                    </a:lnTo>
                    <a:lnTo>
                      <a:pt x="643" y="59"/>
                    </a:lnTo>
                    <a:lnTo>
                      <a:pt x="622" y="67"/>
                    </a:lnTo>
                    <a:lnTo>
                      <a:pt x="602" y="74"/>
                    </a:lnTo>
                    <a:lnTo>
                      <a:pt x="580" y="81"/>
                    </a:lnTo>
                    <a:lnTo>
                      <a:pt x="559" y="86"/>
                    </a:lnTo>
                    <a:lnTo>
                      <a:pt x="538" y="90"/>
                    </a:lnTo>
                    <a:lnTo>
                      <a:pt x="519" y="92"/>
                    </a:lnTo>
                    <a:lnTo>
                      <a:pt x="500" y="92"/>
                    </a:lnTo>
                    <a:lnTo>
                      <a:pt x="486" y="128"/>
                    </a:lnTo>
                    <a:lnTo>
                      <a:pt x="478" y="173"/>
                    </a:lnTo>
                    <a:lnTo>
                      <a:pt x="475" y="210"/>
                    </a:lnTo>
                    <a:lnTo>
                      <a:pt x="475" y="226"/>
                    </a:lnTo>
                    <a:lnTo>
                      <a:pt x="458" y="206"/>
                    </a:lnTo>
                    <a:lnTo>
                      <a:pt x="452" y="180"/>
                    </a:lnTo>
                    <a:lnTo>
                      <a:pt x="453" y="151"/>
                    </a:lnTo>
                    <a:lnTo>
                      <a:pt x="458" y="123"/>
                    </a:lnTo>
                    <a:lnTo>
                      <a:pt x="460" y="116"/>
                    </a:lnTo>
                    <a:lnTo>
                      <a:pt x="463" y="108"/>
                    </a:lnTo>
                    <a:lnTo>
                      <a:pt x="467" y="101"/>
                    </a:lnTo>
                    <a:lnTo>
                      <a:pt x="470" y="96"/>
                    </a:lnTo>
                    <a:lnTo>
                      <a:pt x="476" y="90"/>
                    </a:lnTo>
                    <a:lnTo>
                      <a:pt x="482" y="84"/>
                    </a:lnTo>
                    <a:lnTo>
                      <a:pt x="488" y="81"/>
                    </a:lnTo>
                    <a:lnTo>
                      <a:pt x="496" y="77"/>
                    </a:lnTo>
                    <a:lnTo>
                      <a:pt x="505" y="77"/>
                    </a:lnTo>
                    <a:lnTo>
                      <a:pt x="520" y="75"/>
                    </a:lnTo>
                    <a:lnTo>
                      <a:pt x="541" y="69"/>
                    </a:lnTo>
                    <a:lnTo>
                      <a:pt x="565" y="62"/>
                    </a:lnTo>
                    <a:lnTo>
                      <a:pt x="590" y="54"/>
                    </a:lnTo>
                    <a:lnTo>
                      <a:pt x="614" y="46"/>
                    </a:lnTo>
                    <a:lnTo>
                      <a:pt x="636" y="38"/>
                    </a:lnTo>
                    <a:lnTo>
                      <a:pt x="653" y="33"/>
                    </a:lnTo>
                    <a:lnTo>
                      <a:pt x="636" y="32"/>
                    </a:lnTo>
                    <a:lnTo>
                      <a:pt x="609" y="33"/>
                    </a:lnTo>
                    <a:lnTo>
                      <a:pt x="574" y="35"/>
                    </a:lnTo>
                    <a:lnTo>
                      <a:pt x="531" y="37"/>
                    </a:lnTo>
                    <a:lnTo>
                      <a:pt x="483" y="40"/>
                    </a:lnTo>
                    <a:lnTo>
                      <a:pt x="431" y="44"/>
                    </a:lnTo>
                    <a:lnTo>
                      <a:pt x="376" y="47"/>
                    </a:lnTo>
                    <a:lnTo>
                      <a:pt x="321" y="52"/>
                    </a:lnTo>
                    <a:lnTo>
                      <a:pt x="264" y="57"/>
                    </a:lnTo>
                    <a:lnTo>
                      <a:pt x="210" y="60"/>
                    </a:lnTo>
                    <a:lnTo>
                      <a:pt x="159" y="65"/>
                    </a:lnTo>
                    <a:lnTo>
                      <a:pt x="113" y="68"/>
                    </a:lnTo>
                    <a:lnTo>
                      <a:pt x="72" y="71"/>
                    </a:lnTo>
                    <a:lnTo>
                      <a:pt x="40" y="73"/>
                    </a:lnTo>
                    <a:lnTo>
                      <a:pt x="14" y="75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3"/>
                    </a:lnTo>
                    <a:lnTo>
                      <a:pt x="6" y="59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3" y="51"/>
                    </a:lnTo>
                    <a:lnTo>
                      <a:pt x="36" y="50"/>
                    </a:lnTo>
                    <a:lnTo>
                      <a:pt x="52" y="47"/>
                    </a:lnTo>
                    <a:lnTo>
                      <a:pt x="71" y="46"/>
                    </a:lnTo>
                    <a:lnTo>
                      <a:pt x="91" y="44"/>
                    </a:lnTo>
                    <a:lnTo>
                      <a:pt x="114" y="42"/>
                    </a:lnTo>
                    <a:lnTo>
                      <a:pt x="140" y="39"/>
                    </a:lnTo>
                    <a:lnTo>
                      <a:pt x="167" y="37"/>
                    </a:lnTo>
                    <a:lnTo>
                      <a:pt x="195" y="35"/>
                    </a:lnTo>
                    <a:lnTo>
                      <a:pt x="225" y="31"/>
                    </a:lnTo>
                    <a:lnTo>
                      <a:pt x="256" y="29"/>
                    </a:lnTo>
                    <a:lnTo>
                      <a:pt x="288" y="27"/>
                    </a:lnTo>
                    <a:lnTo>
                      <a:pt x="321" y="23"/>
                    </a:lnTo>
                    <a:lnTo>
                      <a:pt x="354" y="21"/>
                    </a:lnTo>
                    <a:lnTo>
                      <a:pt x="387" y="18"/>
                    </a:lnTo>
                    <a:lnTo>
                      <a:pt x="420" y="15"/>
                    </a:lnTo>
                    <a:lnTo>
                      <a:pt x="453" y="13"/>
                    </a:lnTo>
                    <a:lnTo>
                      <a:pt x="485" y="10"/>
                    </a:lnTo>
                    <a:lnTo>
                      <a:pt x="516" y="8"/>
                    </a:lnTo>
                    <a:lnTo>
                      <a:pt x="548" y="7"/>
                    </a:lnTo>
                    <a:lnTo>
                      <a:pt x="576" y="5"/>
                    </a:lnTo>
                    <a:lnTo>
                      <a:pt x="605" y="4"/>
                    </a:lnTo>
                    <a:lnTo>
                      <a:pt x="632" y="2"/>
                    </a:lnTo>
                    <a:lnTo>
                      <a:pt x="656" y="1"/>
                    </a:lnTo>
                    <a:lnTo>
                      <a:pt x="678" y="1"/>
                    </a:lnTo>
                    <a:lnTo>
                      <a:pt x="698" y="0"/>
                    </a:lnTo>
                    <a:lnTo>
                      <a:pt x="716" y="1"/>
                    </a:lnTo>
                    <a:lnTo>
                      <a:pt x="731" y="1"/>
                    </a:lnTo>
                    <a:lnTo>
                      <a:pt x="742" y="2"/>
                    </a:lnTo>
                    <a:lnTo>
                      <a:pt x="751" y="4"/>
                    </a:lnTo>
                    <a:lnTo>
                      <a:pt x="7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2" name="Freeform 163"/>
              <p:cNvSpPr>
                <a:spLocks/>
              </p:cNvSpPr>
              <p:nvPr/>
            </p:nvSpPr>
            <p:spPr bwMode="auto">
              <a:xfrm>
                <a:off x="2437" y="3085"/>
                <a:ext cx="496" cy="113"/>
              </a:xfrm>
              <a:custGeom>
                <a:avLst/>
                <a:gdLst>
                  <a:gd name="T0" fmla="*/ 37 w 991"/>
                  <a:gd name="T1" fmla="*/ 28 h 225"/>
                  <a:gd name="T2" fmla="*/ 30 w 991"/>
                  <a:gd name="T3" fmla="*/ 27 h 225"/>
                  <a:gd name="T4" fmla="*/ 20 w 991"/>
                  <a:gd name="T5" fmla="*/ 24 h 225"/>
                  <a:gd name="T6" fmla="*/ 10 w 991"/>
                  <a:gd name="T7" fmla="*/ 22 h 225"/>
                  <a:gd name="T8" fmla="*/ 3 w 991"/>
                  <a:gd name="T9" fmla="*/ 19 h 225"/>
                  <a:gd name="T10" fmla="*/ 1 w 991"/>
                  <a:gd name="T11" fmla="*/ 18 h 225"/>
                  <a:gd name="T12" fmla="*/ 2 w 991"/>
                  <a:gd name="T13" fmla="*/ 16 h 225"/>
                  <a:gd name="T14" fmla="*/ 42 w 991"/>
                  <a:gd name="T15" fmla="*/ 9 h 225"/>
                  <a:gd name="T16" fmla="*/ 41 w 991"/>
                  <a:gd name="T17" fmla="*/ 3 h 225"/>
                  <a:gd name="T18" fmla="*/ 39 w 991"/>
                  <a:gd name="T19" fmla="*/ 4 h 225"/>
                  <a:gd name="T20" fmla="*/ 33 w 991"/>
                  <a:gd name="T21" fmla="*/ 4 h 225"/>
                  <a:gd name="T22" fmla="*/ 25 w 991"/>
                  <a:gd name="T23" fmla="*/ 5 h 225"/>
                  <a:gd name="T24" fmla="*/ 18 w 991"/>
                  <a:gd name="T25" fmla="*/ 6 h 225"/>
                  <a:gd name="T26" fmla="*/ 13 w 991"/>
                  <a:gd name="T27" fmla="*/ 6 h 225"/>
                  <a:gd name="T28" fmla="*/ 13 w 991"/>
                  <a:gd name="T29" fmla="*/ 5 h 225"/>
                  <a:gd name="T30" fmla="*/ 15 w 991"/>
                  <a:gd name="T31" fmla="*/ 4 h 225"/>
                  <a:gd name="T32" fmla="*/ 20 w 991"/>
                  <a:gd name="T33" fmla="*/ 3 h 225"/>
                  <a:gd name="T34" fmla="*/ 26 w 991"/>
                  <a:gd name="T35" fmla="*/ 3 h 225"/>
                  <a:gd name="T36" fmla="*/ 32 w 991"/>
                  <a:gd name="T37" fmla="*/ 2 h 225"/>
                  <a:gd name="T38" fmla="*/ 38 w 991"/>
                  <a:gd name="T39" fmla="*/ 1 h 225"/>
                  <a:gd name="T40" fmla="*/ 43 w 991"/>
                  <a:gd name="T41" fmla="*/ 0 h 225"/>
                  <a:gd name="T42" fmla="*/ 46 w 991"/>
                  <a:gd name="T43" fmla="*/ 6 h 225"/>
                  <a:gd name="T44" fmla="*/ 46 w 991"/>
                  <a:gd name="T45" fmla="*/ 12 h 225"/>
                  <a:gd name="T46" fmla="*/ 41 w 991"/>
                  <a:gd name="T47" fmla="*/ 17 h 225"/>
                  <a:gd name="T48" fmla="*/ 37 w 991"/>
                  <a:gd name="T49" fmla="*/ 15 h 225"/>
                  <a:gd name="T50" fmla="*/ 31 w 991"/>
                  <a:gd name="T51" fmla="*/ 15 h 225"/>
                  <a:gd name="T52" fmla="*/ 25 w 991"/>
                  <a:gd name="T53" fmla="*/ 16 h 225"/>
                  <a:gd name="T54" fmla="*/ 19 w 991"/>
                  <a:gd name="T55" fmla="*/ 17 h 225"/>
                  <a:gd name="T56" fmla="*/ 14 w 991"/>
                  <a:gd name="T57" fmla="*/ 18 h 225"/>
                  <a:gd name="T58" fmla="*/ 12 w 991"/>
                  <a:gd name="T59" fmla="*/ 19 h 225"/>
                  <a:gd name="T60" fmla="*/ 17 w 991"/>
                  <a:gd name="T61" fmla="*/ 20 h 225"/>
                  <a:gd name="T62" fmla="*/ 22 w 991"/>
                  <a:gd name="T63" fmla="*/ 22 h 225"/>
                  <a:gd name="T64" fmla="*/ 28 w 991"/>
                  <a:gd name="T65" fmla="*/ 23 h 225"/>
                  <a:gd name="T66" fmla="*/ 33 w 991"/>
                  <a:gd name="T67" fmla="*/ 24 h 225"/>
                  <a:gd name="T68" fmla="*/ 39 w 991"/>
                  <a:gd name="T69" fmla="*/ 25 h 225"/>
                  <a:gd name="T70" fmla="*/ 44 w 991"/>
                  <a:gd name="T71" fmla="*/ 24 h 225"/>
                  <a:gd name="T72" fmla="*/ 58 w 991"/>
                  <a:gd name="T73" fmla="*/ 22 h 225"/>
                  <a:gd name="T74" fmla="*/ 77 w 991"/>
                  <a:gd name="T75" fmla="*/ 19 h 225"/>
                  <a:gd name="T76" fmla="*/ 95 w 991"/>
                  <a:gd name="T77" fmla="*/ 17 h 225"/>
                  <a:gd name="T78" fmla="*/ 109 w 991"/>
                  <a:gd name="T79" fmla="*/ 14 h 225"/>
                  <a:gd name="T80" fmla="*/ 93 w 991"/>
                  <a:gd name="T81" fmla="*/ 11 h 225"/>
                  <a:gd name="T82" fmla="*/ 94 w 991"/>
                  <a:gd name="T83" fmla="*/ 9 h 22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91"/>
                  <a:gd name="T127" fmla="*/ 0 h 225"/>
                  <a:gd name="T128" fmla="*/ 991 w 991"/>
                  <a:gd name="T129" fmla="*/ 225 h 22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91" h="225">
                    <a:moveTo>
                      <a:pt x="301" y="225"/>
                    </a:moveTo>
                    <a:lnTo>
                      <a:pt x="298" y="224"/>
                    </a:lnTo>
                    <a:lnTo>
                      <a:pt x="289" y="222"/>
                    </a:lnTo>
                    <a:lnTo>
                      <a:pt x="275" y="218"/>
                    </a:lnTo>
                    <a:lnTo>
                      <a:pt x="256" y="215"/>
                    </a:lnTo>
                    <a:lnTo>
                      <a:pt x="235" y="209"/>
                    </a:lnTo>
                    <a:lnTo>
                      <a:pt x="209" y="204"/>
                    </a:lnTo>
                    <a:lnTo>
                      <a:pt x="183" y="197"/>
                    </a:lnTo>
                    <a:lnTo>
                      <a:pt x="156" y="190"/>
                    </a:lnTo>
                    <a:lnTo>
                      <a:pt x="129" y="183"/>
                    </a:lnTo>
                    <a:lnTo>
                      <a:pt x="101" y="176"/>
                    </a:lnTo>
                    <a:lnTo>
                      <a:pt x="76" y="169"/>
                    </a:lnTo>
                    <a:lnTo>
                      <a:pt x="53" y="162"/>
                    </a:lnTo>
                    <a:lnTo>
                      <a:pt x="33" y="156"/>
                    </a:lnTo>
                    <a:lnTo>
                      <a:pt x="17" y="151"/>
                    </a:lnTo>
                    <a:lnTo>
                      <a:pt x="5" y="147"/>
                    </a:lnTo>
                    <a:lnTo>
                      <a:pt x="0" y="144"/>
                    </a:lnTo>
                    <a:lnTo>
                      <a:pt x="2" y="139"/>
                    </a:lnTo>
                    <a:lnTo>
                      <a:pt x="5" y="136"/>
                    </a:lnTo>
                    <a:lnTo>
                      <a:pt x="10" y="132"/>
                    </a:lnTo>
                    <a:lnTo>
                      <a:pt x="13" y="127"/>
                    </a:lnTo>
                    <a:lnTo>
                      <a:pt x="330" y="85"/>
                    </a:lnTo>
                    <a:lnTo>
                      <a:pt x="333" y="85"/>
                    </a:lnTo>
                    <a:lnTo>
                      <a:pt x="335" y="70"/>
                    </a:lnTo>
                    <a:lnTo>
                      <a:pt x="336" y="54"/>
                    </a:lnTo>
                    <a:lnTo>
                      <a:pt x="334" y="38"/>
                    </a:lnTo>
                    <a:lnTo>
                      <a:pt x="327" y="24"/>
                    </a:lnTo>
                    <a:lnTo>
                      <a:pt x="324" y="24"/>
                    </a:lnTo>
                    <a:lnTo>
                      <a:pt x="318" y="25"/>
                    </a:lnTo>
                    <a:lnTo>
                      <a:pt x="306" y="26"/>
                    </a:lnTo>
                    <a:lnTo>
                      <a:pt x="292" y="27"/>
                    </a:lnTo>
                    <a:lnTo>
                      <a:pt x="276" y="28"/>
                    </a:lnTo>
                    <a:lnTo>
                      <a:pt x="258" y="31"/>
                    </a:lnTo>
                    <a:lnTo>
                      <a:pt x="237" y="33"/>
                    </a:lnTo>
                    <a:lnTo>
                      <a:pt x="216" y="34"/>
                    </a:lnTo>
                    <a:lnTo>
                      <a:pt x="195" y="36"/>
                    </a:lnTo>
                    <a:lnTo>
                      <a:pt x="175" y="39"/>
                    </a:lnTo>
                    <a:lnTo>
                      <a:pt x="156" y="41"/>
                    </a:lnTo>
                    <a:lnTo>
                      <a:pt x="139" y="42"/>
                    </a:lnTo>
                    <a:lnTo>
                      <a:pt x="124" y="43"/>
                    </a:lnTo>
                    <a:lnTo>
                      <a:pt x="111" y="45"/>
                    </a:lnTo>
                    <a:lnTo>
                      <a:pt x="103" y="46"/>
                    </a:lnTo>
                    <a:lnTo>
                      <a:pt x="100" y="46"/>
                    </a:lnTo>
                    <a:lnTo>
                      <a:pt x="98" y="43"/>
                    </a:lnTo>
                    <a:lnTo>
                      <a:pt x="98" y="40"/>
                    </a:lnTo>
                    <a:lnTo>
                      <a:pt x="98" y="36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28" y="27"/>
                    </a:lnTo>
                    <a:lnTo>
                      <a:pt x="144" y="25"/>
                    </a:lnTo>
                    <a:lnTo>
                      <a:pt x="159" y="24"/>
                    </a:lnTo>
                    <a:lnTo>
                      <a:pt x="174" y="21"/>
                    </a:lnTo>
                    <a:lnTo>
                      <a:pt x="189" y="19"/>
                    </a:lnTo>
                    <a:lnTo>
                      <a:pt x="205" y="17"/>
                    </a:lnTo>
                    <a:lnTo>
                      <a:pt x="220" y="16"/>
                    </a:lnTo>
                    <a:lnTo>
                      <a:pt x="235" y="13"/>
                    </a:lnTo>
                    <a:lnTo>
                      <a:pt x="251" y="12"/>
                    </a:lnTo>
                    <a:lnTo>
                      <a:pt x="266" y="10"/>
                    </a:lnTo>
                    <a:lnTo>
                      <a:pt x="282" y="8"/>
                    </a:lnTo>
                    <a:lnTo>
                      <a:pt x="297" y="6"/>
                    </a:lnTo>
                    <a:lnTo>
                      <a:pt x="312" y="4"/>
                    </a:lnTo>
                    <a:lnTo>
                      <a:pt x="328" y="2"/>
                    </a:lnTo>
                    <a:lnTo>
                      <a:pt x="343" y="0"/>
                    </a:lnTo>
                    <a:lnTo>
                      <a:pt x="353" y="13"/>
                    </a:lnTo>
                    <a:lnTo>
                      <a:pt x="360" y="28"/>
                    </a:lnTo>
                    <a:lnTo>
                      <a:pt x="365" y="46"/>
                    </a:lnTo>
                    <a:lnTo>
                      <a:pt x="368" y="62"/>
                    </a:lnTo>
                    <a:lnTo>
                      <a:pt x="372" y="79"/>
                    </a:lnTo>
                    <a:lnTo>
                      <a:pt x="368" y="96"/>
                    </a:lnTo>
                    <a:lnTo>
                      <a:pt x="360" y="112"/>
                    </a:lnTo>
                    <a:lnTo>
                      <a:pt x="352" y="127"/>
                    </a:lnTo>
                    <a:lnTo>
                      <a:pt x="327" y="131"/>
                    </a:lnTo>
                    <a:lnTo>
                      <a:pt x="324" y="112"/>
                    </a:lnTo>
                    <a:lnTo>
                      <a:pt x="308" y="114"/>
                    </a:lnTo>
                    <a:lnTo>
                      <a:pt x="292" y="115"/>
                    </a:lnTo>
                    <a:lnTo>
                      <a:pt x="276" y="116"/>
                    </a:lnTo>
                    <a:lnTo>
                      <a:pt x="261" y="118"/>
                    </a:lnTo>
                    <a:lnTo>
                      <a:pt x="245" y="119"/>
                    </a:lnTo>
                    <a:lnTo>
                      <a:pt x="229" y="122"/>
                    </a:lnTo>
                    <a:lnTo>
                      <a:pt x="214" y="124"/>
                    </a:lnTo>
                    <a:lnTo>
                      <a:pt x="198" y="126"/>
                    </a:lnTo>
                    <a:lnTo>
                      <a:pt x="183" y="129"/>
                    </a:lnTo>
                    <a:lnTo>
                      <a:pt x="168" y="131"/>
                    </a:lnTo>
                    <a:lnTo>
                      <a:pt x="152" y="134"/>
                    </a:lnTo>
                    <a:lnTo>
                      <a:pt x="137" y="137"/>
                    </a:lnTo>
                    <a:lnTo>
                      <a:pt x="121" y="139"/>
                    </a:lnTo>
                    <a:lnTo>
                      <a:pt x="106" y="141"/>
                    </a:lnTo>
                    <a:lnTo>
                      <a:pt x="89" y="144"/>
                    </a:lnTo>
                    <a:lnTo>
                      <a:pt x="75" y="146"/>
                    </a:lnTo>
                    <a:lnTo>
                      <a:pt x="89" y="149"/>
                    </a:lnTo>
                    <a:lnTo>
                      <a:pt x="103" y="153"/>
                    </a:lnTo>
                    <a:lnTo>
                      <a:pt x="118" y="155"/>
                    </a:lnTo>
                    <a:lnTo>
                      <a:pt x="133" y="159"/>
                    </a:lnTo>
                    <a:lnTo>
                      <a:pt x="147" y="162"/>
                    </a:lnTo>
                    <a:lnTo>
                      <a:pt x="162" y="167"/>
                    </a:lnTo>
                    <a:lnTo>
                      <a:pt x="176" y="170"/>
                    </a:lnTo>
                    <a:lnTo>
                      <a:pt x="191" y="174"/>
                    </a:lnTo>
                    <a:lnTo>
                      <a:pt x="205" y="177"/>
                    </a:lnTo>
                    <a:lnTo>
                      <a:pt x="220" y="180"/>
                    </a:lnTo>
                    <a:lnTo>
                      <a:pt x="233" y="184"/>
                    </a:lnTo>
                    <a:lnTo>
                      <a:pt x="248" y="187"/>
                    </a:lnTo>
                    <a:lnTo>
                      <a:pt x="263" y="190"/>
                    </a:lnTo>
                    <a:lnTo>
                      <a:pt x="277" y="193"/>
                    </a:lnTo>
                    <a:lnTo>
                      <a:pt x="292" y="197"/>
                    </a:lnTo>
                    <a:lnTo>
                      <a:pt x="307" y="199"/>
                    </a:lnTo>
                    <a:lnTo>
                      <a:pt x="313" y="198"/>
                    </a:lnTo>
                    <a:lnTo>
                      <a:pt x="328" y="195"/>
                    </a:lnTo>
                    <a:lnTo>
                      <a:pt x="352" y="192"/>
                    </a:lnTo>
                    <a:lnTo>
                      <a:pt x="383" y="187"/>
                    </a:lnTo>
                    <a:lnTo>
                      <a:pt x="421" y="182"/>
                    </a:lnTo>
                    <a:lnTo>
                      <a:pt x="464" y="175"/>
                    </a:lnTo>
                    <a:lnTo>
                      <a:pt x="511" y="168"/>
                    </a:lnTo>
                    <a:lnTo>
                      <a:pt x="559" y="160"/>
                    </a:lnTo>
                    <a:lnTo>
                      <a:pt x="610" y="152"/>
                    </a:lnTo>
                    <a:lnTo>
                      <a:pt x="660" y="145"/>
                    </a:lnTo>
                    <a:lnTo>
                      <a:pt x="709" y="137"/>
                    </a:lnTo>
                    <a:lnTo>
                      <a:pt x="755" y="129"/>
                    </a:lnTo>
                    <a:lnTo>
                      <a:pt x="799" y="122"/>
                    </a:lnTo>
                    <a:lnTo>
                      <a:pt x="836" y="116"/>
                    </a:lnTo>
                    <a:lnTo>
                      <a:pt x="868" y="110"/>
                    </a:lnTo>
                    <a:lnTo>
                      <a:pt x="892" y="106"/>
                    </a:lnTo>
                    <a:lnTo>
                      <a:pt x="744" y="87"/>
                    </a:lnTo>
                    <a:lnTo>
                      <a:pt x="743" y="84"/>
                    </a:lnTo>
                    <a:lnTo>
                      <a:pt x="745" y="78"/>
                    </a:lnTo>
                    <a:lnTo>
                      <a:pt x="748" y="72"/>
                    </a:lnTo>
                    <a:lnTo>
                      <a:pt x="752" y="68"/>
                    </a:lnTo>
                    <a:lnTo>
                      <a:pt x="991" y="106"/>
                    </a:lnTo>
                    <a:lnTo>
                      <a:pt x="301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3" name="Freeform 164"/>
              <p:cNvSpPr>
                <a:spLocks/>
              </p:cNvSpPr>
              <p:nvPr/>
            </p:nvSpPr>
            <p:spPr bwMode="auto">
              <a:xfrm>
                <a:off x="2794" y="3197"/>
                <a:ext cx="25" cy="63"/>
              </a:xfrm>
              <a:custGeom>
                <a:avLst/>
                <a:gdLst>
                  <a:gd name="T0" fmla="*/ 2 w 50"/>
                  <a:gd name="T1" fmla="*/ 1 h 126"/>
                  <a:gd name="T2" fmla="*/ 3 w 50"/>
                  <a:gd name="T3" fmla="*/ 2 h 126"/>
                  <a:gd name="T4" fmla="*/ 3 w 50"/>
                  <a:gd name="T5" fmla="*/ 4 h 126"/>
                  <a:gd name="T6" fmla="*/ 4 w 50"/>
                  <a:gd name="T7" fmla="*/ 6 h 126"/>
                  <a:gd name="T8" fmla="*/ 5 w 50"/>
                  <a:gd name="T9" fmla="*/ 8 h 126"/>
                  <a:gd name="T10" fmla="*/ 6 w 50"/>
                  <a:gd name="T11" fmla="*/ 10 h 126"/>
                  <a:gd name="T12" fmla="*/ 6 w 50"/>
                  <a:gd name="T13" fmla="*/ 12 h 126"/>
                  <a:gd name="T14" fmla="*/ 6 w 50"/>
                  <a:gd name="T15" fmla="*/ 13 h 126"/>
                  <a:gd name="T16" fmla="*/ 6 w 50"/>
                  <a:gd name="T17" fmla="*/ 15 h 126"/>
                  <a:gd name="T18" fmla="*/ 5 w 50"/>
                  <a:gd name="T19" fmla="*/ 16 h 126"/>
                  <a:gd name="T20" fmla="*/ 4 w 50"/>
                  <a:gd name="T21" fmla="*/ 14 h 126"/>
                  <a:gd name="T22" fmla="*/ 3 w 50"/>
                  <a:gd name="T23" fmla="*/ 12 h 126"/>
                  <a:gd name="T24" fmla="*/ 3 w 50"/>
                  <a:gd name="T25" fmla="*/ 11 h 126"/>
                  <a:gd name="T26" fmla="*/ 3 w 50"/>
                  <a:gd name="T27" fmla="*/ 9 h 126"/>
                  <a:gd name="T28" fmla="*/ 0 w 50"/>
                  <a:gd name="T29" fmla="*/ 1 h 126"/>
                  <a:gd name="T30" fmla="*/ 1 w 50"/>
                  <a:gd name="T31" fmla="*/ 1 h 126"/>
                  <a:gd name="T32" fmla="*/ 1 w 50"/>
                  <a:gd name="T33" fmla="*/ 1 h 126"/>
                  <a:gd name="T34" fmla="*/ 2 w 50"/>
                  <a:gd name="T35" fmla="*/ 0 h 126"/>
                  <a:gd name="T36" fmla="*/ 2 w 50"/>
                  <a:gd name="T37" fmla="*/ 1 h 1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0"/>
                  <a:gd name="T58" fmla="*/ 0 h 126"/>
                  <a:gd name="T59" fmla="*/ 50 w 50"/>
                  <a:gd name="T60" fmla="*/ 126 h 12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0" h="126">
                    <a:moveTo>
                      <a:pt x="15" y="2"/>
                    </a:moveTo>
                    <a:lnTo>
                      <a:pt x="20" y="16"/>
                    </a:lnTo>
                    <a:lnTo>
                      <a:pt x="26" y="31"/>
                    </a:lnTo>
                    <a:lnTo>
                      <a:pt x="31" y="45"/>
                    </a:lnTo>
                    <a:lnTo>
                      <a:pt x="37" y="59"/>
                    </a:lnTo>
                    <a:lnTo>
                      <a:pt x="41" y="74"/>
                    </a:lnTo>
                    <a:lnTo>
                      <a:pt x="45" y="89"/>
                    </a:lnTo>
                    <a:lnTo>
                      <a:pt x="48" y="104"/>
                    </a:lnTo>
                    <a:lnTo>
                      <a:pt x="50" y="120"/>
                    </a:lnTo>
                    <a:lnTo>
                      <a:pt x="38" y="126"/>
                    </a:lnTo>
                    <a:lnTo>
                      <a:pt x="31" y="112"/>
                    </a:lnTo>
                    <a:lnTo>
                      <a:pt x="29" y="96"/>
                    </a:lnTo>
                    <a:lnTo>
                      <a:pt x="26" y="81"/>
                    </a:lnTo>
                    <a:lnTo>
                      <a:pt x="22" y="6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4" name="Freeform 165"/>
              <p:cNvSpPr>
                <a:spLocks/>
              </p:cNvSpPr>
              <p:nvPr/>
            </p:nvSpPr>
            <p:spPr bwMode="auto">
              <a:xfrm>
                <a:off x="2772" y="3198"/>
                <a:ext cx="28" cy="55"/>
              </a:xfrm>
              <a:custGeom>
                <a:avLst/>
                <a:gdLst>
                  <a:gd name="T0" fmla="*/ 2 w 56"/>
                  <a:gd name="T1" fmla="*/ 0 h 111"/>
                  <a:gd name="T2" fmla="*/ 3 w 56"/>
                  <a:gd name="T3" fmla="*/ 1 h 111"/>
                  <a:gd name="T4" fmla="*/ 4 w 56"/>
                  <a:gd name="T5" fmla="*/ 3 h 111"/>
                  <a:gd name="T6" fmla="*/ 5 w 56"/>
                  <a:gd name="T7" fmla="*/ 4 h 111"/>
                  <a:gd name="T8" fmla="*/ 5 w 56"/>
                  <a:gd name="T9" fmla="*/ 6 h 111"/>
                  <a:gd name="T10" fmla="*/ 6 w 56"/>
                  <a:gd name="T11" fmla="*/ 8 h 111"/>
                  <a:gd name="T12" fmla="*/ 7 w 56"/>
                  <a:gd name="T13" fmla="*/ 9 h 111"/>
                  <a:gd name="T14" fmla="*/ 7 w 56"/>
                  <a:gd name="T15" fmla="*/ 11 h 111"/>
                  <a:gd name="T16" fmla="*/ 7 w 56"/>
                  <a:gd name="T17" fmla="*/ 13 h 111"/>
                  <a:gd name="T18" fmla="*/ 7 w 56"/>
                  <a:gd name="T19" fmla="*/ 13 h 111"/>
                  <a:gd name="T20" fmla="*/ 7 w 56"/>
                  <a:gd name="T21" fmla="*/ 13 h 111"/>
                  <a:gd name="T22" fmla="*/ 6 w 56"/>
                  <a:gd name="T23" fmla="*/ 13 h 111"/>
                  <a:gd name="T24" fmla="*/ 6 w 56"/>
                  <a:gd name="T25" fmla="*/ 13 h 111"/>
                  <a:gd name="T26" fmla="*/ 5 w 56"/>
                  <a:gd name="T27" fmla="*/ 12 h 111"/>
                  <a:gd name="T28" fmla="*/ 5 w 56"/>
                  <a:gd name="T29" fmla="*/ 10 h 111"/>
                  <a:gd name="T30" fmla="*/ 4 w 56"/>
                  <a:gd name="T31" fmla="*/ 9 h 111"/>
                  <a:gd name="T32" fmla="*/ 4 w 56"/>
                  <a:gd name="T33" fmla="*/ 7 h 111"/>
                  <a:gd name="T34" fmla="*/ 3 w 56"/>
                  <a:gd name="T35" fmla="*/ 5 h 111"/>
                  <a:gd name="T36" fmla="*/ 3 w 56"/>
                  <a:gd name="T37" fmla="*/ 4 h 111"/>
                  <a:gd name="T38" fmla="*/ 2 w 56"/>
                  <a:gd name="T39" fmla="*/ 2 h 111"/>
                  <a:gd name="T40" fmla="*/ 0 w 56"/>
                  <a:gd name="T41" fmla="*/ 1 h 111"/>
                  <a:gd name="T42" fmla="*/ 1 w 56"/>
                  <a:gd name="T43" fmla="*/ 0 h 111"/>
                  <a:gd name="T44" fmla="*/ 1 w 56"/>
                  <a:gd name="T45" fmla="*/ 0 h 111"/>
                  <a:gd name="T46" fmla="*/ 1 w 56"/>
                  <a:gd name="T47" fmla="*/ 0 h 111"/>
                  <a:gd name="T48" fmla="*/ 2 w 56"/>
                  <a:gd name="T49" fmla="*/ 0 h 1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6"/>
                  <a:gd name="T76" fmla="*/ 0 h 111"/>
                  <a:gd name="T77" fmla="*/ 56 w 56"/>
                  <a:gd name="T78" fmla="*/ 111 h 1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6" h="111">
                    <a:moveTo>
                      <a:pt x="13" y="0"/>
                    </a:moveTo>
                    <a:lnTo>
                      <a:pt x="20" y="13"/>
                    </a:lnTo>
                    <a:lnTo>
                      <a:pt x="26" y="26"/>
                    </a:lnTo>
                    <a:lnTo>
                      <a:pt x="33" y="38"/>
                    </a:lnTo>
                    <a:lnTo>
                      <a:pt x="39" y="51"/>
                    </a:lnTo>
                    <a:lnTo>
                      <a:pt x="45" y="64"/>
                    </a:lnTo>
                    <a:lnTo>
                      <a:pt x="49" y="78"/>
                    </a:lnTo>
                    <a:lnTo>
                      <a:pt x="54" y="91"/>
                    </a:lnTo>
                    <a:lnTo>
                      <a:pt x="56" y="105"/>
                    </a:lnTo>
                    <a:lnTo>
                      <a:pt x="53" y="106"/>
                    </a:lnTo>
                    <a:lnTo>
                      <a:pt x="51" y="109"/>
                    </a:lnTo>
                    <a:lnTo>
                      <a:pt x="47" y="111"/>
                    </a:lnTo>
                    <a:lnTo>
                      <a:pt x="44" y="111"/>
                    </a:lnTo>
                    <a:lnTo>
                      <a:pt x="38" y="98"/>
                    </a:lnTo>
                    <a:lnTo>
                      <a:pt x="33" y="86"/>
                    </a:lnTo>
                    <a:lnTo>
                      <a:pt x="30" y="72"/>
                    </a:lnTo>
                    <a:lnTo>
                      <a:pt x="26" y="59"/>
                    </a:lnTo>
                    <a:lnTo>
                      <a:pt x="22" y="45"/>
                    </a:lnTo>
                    <a:lnTo>
                      <a:pt x="17" y="33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5" name="Freeform 166"/>
              <p:cNvSpPr>
                <a:spLocks/>
              </p:cNvSpPr>
              <p:nvPr/>
            </p:nvSpPr>
            <p:spPr bwMode="auto">
              <a:xfrm>
                <a:off x="2749" y="3203"/>
                <a:ext cx="33" cy="55"/>
              </a:xfrm>
              <a:custGeom>
                <a:avLst/>
                <a:gdLst>
                  <a:gd name="T0" fmla="*/ 1 w 66"/>
                  <a:gd name="T1" fmla="*/ 0 h 109"/>
                  <a:gd name="T2" fmla="*/ 3 w 66"/>
                  <a:gd name="T3" fmla="*/ 2 h 109"/>
                  <a:gd name="T4" fmla="*/ 4 w 66"/>
                  <a:gd name="T5" fmla="*/ 3 h 109"/>
                  <a:gd name="T6" fmla="*/ 5 w 66"/>
                  <a:gd name="T7" fmla="*/ 5 h 109"/>
                  <a:gd name="T8" fmla="*/ 6 w 66"/>
                  <a:gd name="T9" fmla="*/ 6 h 109"/>
                  <a:gd name="T10" fmla="*/ 7 w 66"/>
                  <a:gd name="T11" fmla="*/ 8 h 109"/>
                  <a:gd name="T12" fmla="*/ 8 w 66"/>
                  <a:gd name="T13" fmla="*/ 10 h 109"/>
                  <a:gd name="T14" fmla="*/ 8 w 66"/>
                  <a:gd name="T15" fmla="*/ 12 h 109"/>
                  <a:gd name="T16" fmla="*/ 8 w 66"/>
                  <a:gd name="T17" fmla="*/ 14 h 109"/>
                  <a:gd name="T18" fmla="*/ 8 w 66"/>
                  <a:gd name="T19" fmla="*/ 14 h 109"/>
                  <a:gd name="T20" fmla="*/ 7 w 66"/>
                  <a:gd name="T21" fmla="*/ 14 h 109"/>
                  <a:gd name="T22" fmla="*/ 7 w 66"/>
                  <a:gd name="T23" fmla="*/ 14 h 109"/>
                  <a:gd name="T24" fmla="*/ 6 w 66"/>
                  <a:gd name="T25" fmla="*/ 14 h 109"/>
                  <a:gd name="T26" fmla="*/ 6 w 66"/>
                  <a:gd name="T27" fmla="*/ 12 h 109"/>
                  <a:gd name="T28" fmla="*/ 5 w 66"/>
                  <a:gd name="T29" fmla="*/ 11 h 109"/>
                  <a:gd name="T30" fmla="*/ 5 w 66"/>
                  <a:gd name="T31" fmla="*/ 9 h 109"/>
                  <a:gd name="T32" fmla="*/ 4 w 66"/>
                  <a:gd name="T33" fmla="*/ 7 h 109"/>
                  <a:gd name="T34" fmla="*/ 3 w 66"/>
                  <a:gd name="T35" fmla="*/ 5 h 109"/>
                  <a:gd name="T36" fmla="*/ 2 w 66"/>
                  <a:gd name="T37" fmla="*/ 4 h 109"/>
                  <a:gd name="T38" fmla="*/ 1 w 66"/>
                  <a:gd name="T39" fmla="*/ 3 h 109"/>
                  <a:gd name="T40" fmla="*/ 0 w 66"/>
                  <a:gd name="T41" fmla="*/ 1 h 109"/>
                  <a:gd name="T42" fmla="*/ 0 w 66"/>
                  <a:gd name="T43" fmla="*/ 0 h 109"/>
                  <a:gd name="T44" fmla="*/ 1 w 66"/>
                  <a:gd name="T45" fmla="*/ 0 h 10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6"/>
                  <a:gd name="T70" fmla="*/ 0 h 109"/>
                  <a:gd name="T71" fmla="*/ 66 w 66"/>
                  <a:gd name="T72" fmla="*/ 109 h 10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6" h="109">
                    <a:moveTo>
                      <a:pt x="13" y="0"/>
                    </a:moveTo>
                    <a:lnTo>
                      <a:pt x="24" y="11"/>
                    </a:lnTo>
                    <a:lnTo>
                      <a:pt x="34" y="23"/>
                    </a:lnTo>
                    <a:lnTo>
                      <a:pt x="44" y="35"/>
                    </a:lnTo>
                    <a:lnTo>
                      <a:pt x="53" y="48"/>
                    </a:lnTo>
                    <a:lnTo>
                      <a:pt x="59" y="62"/>
                    </a:lnTo>
                    <a:lnTo>
                      <a:pt x="63" y="77"/>
                    </a:lnTo>
                    <a:lnTo>
                      <a:pt x="66" y="92"/>
                    </a:lnTo>
                    <a:lnTo>
                      <a:pt x="66" y="107"/>
                    </a:lnTo>
                    <a:lnTo>
                      <a:pt x="63" y="108"/>
                    </a:lnTo>
                    <a:lnTo>
                      <a:pt x="60" y="109"/>
                    </a:lnTo>
                    <a:lnTo>
                      <a:pt x="56" y="109"/>
                    </a:lnTo>
                    <a:lnTo>
                      <a:pt x="53" y="109"/>
                    </a:lnTo>
                    <a:lnTo>
                      <a:pt x="47" y="95"/>
                    </a:lnTo>
                    <a:lnTo>
                      <a:pt x="43" y="82"/>
                    </a:lnTo>
                    <a:lnTo>
                      <a:pt x="39" y="68"/>
                    </a:lnTo>
                    <a:lnTo>
                      <a:pt x="34" y="54"/>
                    </a:lnTo>
                    <a:lnTo>
                      <a:pt x="29" y="40"/>
                    </a:lnTo>
                    <a:lnTo>
                      <a:pt x="22" y="27"/>
                    </a:lnTo>
                    <a:lnTo>
                      <a:pt x="13" y="1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6" name="Freeform 167"/>
              <p:cNvSpPr>
                <a:spLocks/>
              </p:cNvSpPr>
              <p:nvPr/>
            </p:nvSpPr>
            <p:spPr bwMode="auto">
              <a:xfrm>
                <a:off x="2526" y="3215"/>
                <a:ext cx="253" cy="120"/>
              </a:xfrm>
              <a:custGeom>
                <a:avLst/>
                <a:gdLst>
                  <a:gd name="T0" fmla="*/ 57 w 508"/>
                  <a:gd name="T1" fmla="*/ 5 h 239"/>
                  <a:gd name="T2" fmla="*/ 58 w 508"/>
                  <a:gd name="T3" fmla="*/ 8 h 239"/>
                  <a:gd name="T4" fmla="*/ 59 w 508"/>
                  <a:gd name="T5" fmla="*/ 11 h 239"/>
                  <a:gd name="T6" fmla="*/ 60 w 508"/>
                  <a:gd name="T7" fmla="*/ 14 h 239"/>
                  <a:gd name="T8" fmla="*/ 61 w 508"/>
                  <a:gd name="T9" fmla="*/ 17 h 239"/>
                  <a:gd name="T10" fmla="*/ 62 w 508"/>
                  <a:gd name="T11" fmla="*/ 20 h 239"/>
                  <a:gd name="T12" fmla="*/ 62 w 508"/>
                  <a:gd name="T13" fmla="*/ 23 h 239"/>
                  <a:gd name="T14" fmla="*/ 63 w 508"/>
                  <a:gd name="T15" fmla="*/ 26 h 239"/>
                  <a:gd name="T16" fmla="*/ 63 w 508"/>
                  <a:gd name="T17" fmla="*/ 30 h 239"/>
                  <a:gd name="T18" fmla="*/ 62 w 508"/>
                  <a:gd name="T19" fmla="*/ 30 h 239"/>
                  <a:gd name="T20" fmla="*/ 61 w 508"/>
                  <a:gd name="T21" fmla="*/ 30 h 239"/>
                  <a:gd name="T22" fmla="*/ 60 w 508"/>
                  <a:gd name="T23" fmla="*/ 30 h 239"/>
                  <a:gd name="T24" fmla="*/ 60 w 508"/>
                  <a:gd name="T25" fmla="*/ 30 h 239"/>
                  <a:gd name="T26" fmla="*/ 59 w 508"/>
                  <a:gd name="T27" fmla="*/ 30 h 239"/>
                  <a:gd name="T28" fmla="*/ 59 w 508"/>
                  <a:gd name="T29" fmla="*/ 29 h 239"/>
                  <a:gd name="T30" fmla="*/ 58 w 508"/>
                  <a:gd name="T31" fmla="*/ 28 h 239"/>
                  <a:gd name="T32" fmla="*/ 58 w 508"/>
                  <a:gd name="T33" fmla="*/ 28 h 239"/>
                  <a:gd name="T34" fmla="*/ 57 w 508"/>
                  <a:gd name="T35" fmla="*/ 27 h 239"/>
                  <a:gd name="T36" fmla="*/ 57 w 508"/>
                  <a:gd name="T37" fmla="*/ 26 h 239"/>
                  <a:gd name="T38" fmla="*/ 57 w 508"/>
                  <a:gd name="T39" fmla="*/ 25 h 239"/>
                  <a:gd name="T40" fmla="*/ 57 w 508"/>
                  <a:gd name="T41" fmla="*/ 24 h 239"/>
                  <a:gd name="T42" fmla="*/ 55 w 508"/>
                  <a:gd name="T43" fmla="*/ 24 h 239"/>
                  <a:gd name="T44" fmla="*/ 53 w 508"/>
                  <a:gd name="T45" fmla="*/ 24 h 239"/>
                  <a:gd name="T46" fmla="*/ 51 w 508"/>
                  <a:gd name="T47" fmla="*/ 25 h 239"/>
                  <a:gd name="T48" fmla="*/ 49 w 508"/>
                  <a:gd name="T49" fmla="*/ 25 h 239"/>
                  <a:gd name="T50" fmla="*/ 47 w 508"/>
                  <a:gd name="T51" fmla="*/ 26 h 239"/>
                  <a:gd name="T52" fmla="*/ 45 w 508"/>
                  <a:gd name="T53" fmla="*/ 26 h 239"/>
                  <a:gd name="T54" fmla="*/ 43 w 508"/>
                  <a:gd name="T55" fmla="*/ 27 h 239"/>
                  <a:gd name="T56" fmla="*/ 40 w 508"/>
                  <a:gd name="T57" fmla="*/ 27 h 239"/>
                  <a:gd name="T58" fmla="*/ 0 w 508"/>
                  <a:gd name="T59" fmla="*/ 10 h 239"/>
                  <a:gd name="T60" fmla="*/ 0 w 508"/>
                  <a:gd name="T61" fmla="*/ 10 h 239"/>
                  <a:gd name="T62" fmla="*/ 0 w 508"/>
                  <a:gd name="T63" fmla="*/ 9 h 239"/>
                  <a:gd name="T64" fmla="*/ 0 w 508"/>
                  <a:gd name="T65" fmla="*/ 8 h 239"/>
                  <a:gd name="T66" fmla="*/ 0 w 508"/>
                  <a:gd name="T67" fmla="*/ 8 h 239"/>
                  <a:gd name="T68" fmla="*/ 40 w 508"/>
                  <a:gd name="T69" fmla="*/ 24 h 239"/>
                  <a:gd name="T70" fmla="*/ 43 w 508"/>
                  <a:gd name="T71" fmla="*/ 24 h 239"/>
                  <a:gd name="T72" fmla="*/ 45 w 508"/>
                  <a:gd name="T73" fmla="*/ 23 h 239"/>
                  <a:gd name="T74" fmla="*/ 47 w 508"/>
                  <a:gd name="T75" fmla="*/ 23 h 239"/>
                  <a:gd name="T76" fmla="*/ 49 w 508"/>
                  <a:gd name="T77" fmla="*/ 22 h 239"/>
                  <a:gd name="T78" fmla="*/ 51 w 508"/>
                  <a:gd name="T79" fmla="*/ 22 h 239"/>
                  <a:gd name="T80" fmla="*/ 53 w 508"/>
                  <a:gd name="T81" fmla="*/ 21 h 239"/>
                  <a:gd name="T82" fmla="*/ 55 w 508"/>
                  <a:gd name="T83" fmla="*/ 21 h 239"/>
                  <a:gd name="T84" fmla="*/ 57 w 508"/>
                  <a:gd name="T85" fmla="*/ 20 h 239"/>
                  <a:gd name="T86" fmla="*/ 57 w 508"/>
                  <a:gd name="T87" fmla="*/ 17 h 239"/>
                  <a:gd name="T88" fmla="*/ 57 w 508"/>
                  <a:gd name="T89" fmla="*/ 14 h 239"/>
                  <a:gd name="T90" fmla="*/ 56 w 508"/>
                  <a:gd name="T91" fmla="*/ 11 h 239"/>
                  <a:gd name="T92" fmla="*/ 55 w 508"/>
                  <a:gd name="T93" fmla="*/ 8 h 239"/>
                  <a:gd name="T94" fmla="*/ 54 w 508"/>
                  <a:gd name="T95" fmla="*/ 5 h 239"/>
                  <a:gd name="T96" fmla="*/ 53 w 508"/>
                  <a:gd name="T97" fmla="*/ 2 h 239"/>
                  <a:gd name="T98" fmla="*/ 53 w 508"/>
                  <a:gd name="T99" fmla="*/ 1 h 239"/>
                  <a:gd name="T100" fmla="*/ 52 w 508"/>
                  <a:gd name="T101" fmla="*/ 0 h 239"/>
                  <a:gd name="T102" fmla="*/ 53 w 508"/>
                  <a:gd name="T103" fmla="*/ 1 h 239"/>
                  <a:gd name="T104" fmla="*/ 54 w 508"/>
                  <a:gd name="T105" fmla="*/ 1 h 239"/>
                  <a:gd name="T106" fmla="*/ 55 w 508"/>
                  <a:gd name="T107" fmla="*/ 2 h 239"/>
                  <a:gd name="T108" fmla="*/ 55 w 508"/>
                  <a:gd name="T109" fmla="*/ 2 h 239"/>
                  <a:gd name="T110" fmla="*/ 56 w 508"/>
                  <a:gd name="T111" fmla="*/ 3 h 239"/>
                  <a:gd name="T112" fmla="*/ 56 w 508"/>
                  <a:gd name="T113" fmla="*/ 4 h 239"/>
                  <a:gd name="T114" fmla="*/ 57 w 508"/>
                  <a:gd name="T115" fmla="*/ 5 h 239"/>
                  <a:gd name="T116" fmla="*/ 57 w 508"/>
                  <a:gd name="T117" fmla="*/ 5 h 2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08"/>
                  <a:gd name="T178" fmla="*/ 0 h 239"/>
                  <a:gd name="T179" fmla="*/ 508 w 508"/>
                  <a:gd name="T180" fmla="*/ 239 h 2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08" h="239">
                    <a:moveTo>
                      <a:pt x="462" y="40"/>
                    </a:moveTo>
                    <a:lnTo>
                      <a:pt x="471" y="63"/>
                    </a:lnTo>
                    <a:lnTo>
                      <a:pt x="480" y="86"/>
                    </a:lnTo>
                    <a:lnTo>
                      <a:pt x="487" y="110"/>
                    </a:lnTo>
                    <a:lnTo>
                      <a:pt x="494" y="135"/>
                    </a:lnTo>
                    <a:lnTo>
                      <a:pt x="499" y="159"/>
                    </a:lnTo>
                    <a:lnTo>
                      <a:pt x="503" y="183"/>
                    </a:lnTo>
                    <a:lnTo>
                      <a:pt x="506" y="208"/>
                    </a:lnTo>
                    <a:lnTo>
                      <a:pt x="508" y="233"/>
                    </a:lnTo>
                    <a:lnTo>
                      <a:pt x="501" y="237"/>
                    </a:lnTo>
                    <a:lnTo>
                      <a:pt x="494" y="239"/>
                    </a:lnTo>
                    <a:lnTo>
                      <a:pt x="488" y="239"/>
                    </a:lnTo>
                    <a:lnTo>
                      <a:pt x="483" y="238"/>
                    </a:lnTo>
                    <a:lnTo>
                      <a:pt x="478" y="235"/>
                    </a:lnTo>
                    <a:lnTo>
                      <a:pt x="473" y="230"/>
                    </a:lnTo>
                    <a:lnTo>
                      <a:pt x="470" y="224"/>
                    </a:lnTo>
                    <a:lnTo>
                      <a:pt x="468" y="218"/>
                    </a:lnTo>
                    <a:lnTo>
                      <a:pt x="464" y="211"/>
                    </a:lnTo>
                    <a:lnTo>
                      <a:pt x="463" y="204"/>
                    </a:lnTo>
                    <a:lnTo>
                      <a:pt x="462" y="197"/>
                    </a:lnTo>
                    <a:lnTo>
                      <a:pt x="462" y="189"/>
                    </a:lnTo>
                    <a:lnTo>
                      <a:pt x="447" y="190"/>
                    </a:lnTo>
                    <a:lnTo>
                      <a:pt x="432" y="192"/>
                    </a:lnTo>
                    <a:lnTo>
                      <a:pt x="416" y="196"/>
                    </a:lnTo>
                    <a:lnTo>
                      <a:pt x="400" y="199"/>
                    </a:lnTo>
                    <a:lnTo>
                      <a:pt x="382" y="203"/>
                    </a:lnTo>
                    <a:lnTo>
                      <a:pt x="364" y="207"/>
                    </a:lnTo>
                    <a:lnTo>
                      <a:pt x="346" y="212"/>
                    </a:lnTo>
                    <a:lnTo>
                      <a:pt x="325" y="215"/>
                    </a:lnTo>
                    <a:lnTo>
                      <a:pt x="0" y="80"/>
                    </a:lnTo>
                    <a:lnTo>
                      <a:pt x="5" y="76"/>
                    </a:lnTo>
                    <a:lnTo>
                      <a:pt x="6" y="69"/>
                    </a:lnTo>
                    <a:lnTo>
                      <a:pt x="6" y="63"/>
                    </a:lnTo>
                    <a:lnTo>
                      <a:pt x="5" y="59"/>
                    </a:lnTo>
                    <a:lnTo>
                      <a:pt x="328" y="191"/>
                    </a:lnTo>
                    <a:lnTo>
                      <a:pt x="346" y="186"/>
                    </a:lnTo>
                    <a:lnTo>
                      <a:pt x="363" y="183"/>
                    </a:lnTo>
                    <a:lnTo>
                      <a:pt x="380" y="180"/>
                    </a:lnTo>
                    <a:lnTo>
                      <a:pt x="397" y="176"/>
                    </a:lnTo>
                    <a:lnTo>
                      <a:pt x="414" y="171"/>
                    </a:lnTo>
                    <a:lnTo>
                      <a:pt x="431" y="167"/>
                    </a:lnTo>
                    <a:lnTo>
                      <a:pt x="447" y="162"/>
                    </a:lnTo>
                    <a:lnTo>
                      <a:pt x="462" y="155"/>
                    </a:lnTo>
                    <a:lnTo>
                      <a:pt x="461" y="133"/>
                    </a:lnTo>
                    <a:lnTo>
                      <a:pt x="457" y="108"/>
                    </a:lnTo>
                    <a:lnTo>
                      <a:pt x="452" y="83"/>
                    </a:lnTo>
                    <a:lnTo>
                      <a:pt x="445" y="57"/>
                    </a:lnTo>
                    <a:lnTo>
                      <a:pt x="437" y="34"/>
                    </a:lnTo>
                    <a:lnTo>
                      <a:pt x="431" y="16"/>
                    </a:lnTo>
                    <a:lnTo>
                      <a:pt x="426" y="4"/>
                    </a:lnTo>
                    <a:lnTo>
                      <a:pt x="424" y="0"/>
                    </a:lnTo>
                    <a:lnTo>
                      <a:pt x="432" y="1"/>
                    </a:lnTo>
                    <a:lnTo>
                      <a:pt x="438" y="4"/>
                    </a:lnTo>
                    <a:lnTo>
                      <a:pt x="443" y="9"/>
                    </a:lnTo>
                    <a:lnTo>
                      <a:pt x="448" y="15"/>
                    </a:lnTo>
                    <a:lnTo>
                      <a:pt x="452" y="21"/>
                    </a:lnTo>
                    <a:lnTo>
                      <a:pt x="455" y="27"/>
                    </a:lnTo>
                    <a:lnTo>
                      <a:pt x="458" y="34"/>
                    </a:lnTo>
                    <a:lnTo>
                      <a:pt x="462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7" name="Freeform 168"/>
              <p:cNvSpPr>
                <a:spLocks/>
              </p:cNvSpPr>
              <p:nvPr/>
            </p:nvSpPr>
            <p:spPr bwMode="auto">
              <a:xfrm>
                <a:off x="2373" y="3225"/>
                <a:ext cx="871" cy="420"/>
              </a:xfrm>
              <a:custGeom>
                <a:avLst/>
                <a:gdLst>
                  <a:gd name="T0" fmla="*/ 186 w 1740"/>
                  <a:gd name="T1" fmla="*/ 5 h 840"/>
                  <a:gd name="T2" fmla="*/ 171 w 1740"/>
                  <a:gd name="T3" fmla="*/ 48 h 840"/>
                  <a:gd name="T4" fmla="*/ 172 w 1740"/>
                  <a:gd name="T5" fmla="*/ 56 h 840"/>
                  <a:gd name="T6" fmla="*/ 174 w 1740"/>
                  <a:gd name="T7" fmla="*/ 67 h 840"/>
                  <a:gd name="T8" fmla="*/ 169 w 1740"/>
                  <a:gd name="T9" fmla="*/ 68 h 840"/>
                  <a:gd name="T10" fmla="*/ 170 w 1740"/>
                  <a:gd name="T11" fmla="*/ 62 h 840"/>
                  <a:gd name="T12" fmla="*/ 166 w 1740"/>
                  <a:gd name="T13" fmla="*/ 60 h 840"/>
                  <a:gd name="T14" fmla="*/ 160 w 1740"/>
                  <a:gd name="T15" fmla="*/ 69 h 840"/>
                  <a:gd name="T16" fmla="*/ 163 w 1740"/>
                  <a:gd name="T17" fmla="*/ 81 h 840"/>
                  <a:gd name="T18" fmla="*/ 176 w 1740"/>
                  <a:gd name="T19" fmla="*/ 93 h 840"/>
                  <a:gd name="T20" fmla="*/ 192 w 1740"/>
                  <a:gd name="T21" fmla="*/ 100 h 840"/>
                  <a:gd name="T22" fmla="*/ 206 w 1740"/>
                  <a:gd name="T23" fmla="*/ 102 h 840"/>
                  <a:gd name="T24" fmla="*/ 216 w 1740"/>
                  <a:gd name="T25" fmla="*/ 102 h 840"/>
                  <a:gd name="T26" fmla="*/ 216 w 1740"/>
                  <a:gd name="T27" fmla="*/ 103 h 840"/>
                  <a:gd name="T28" fmla="*/ 208 w 1740"/>
                  <a:gd name="T29" fmla="*/ 105 h 840"/>
                  <a:gd name="T30" fmla="*/ 183 w 1740"/>
                  <a:gd name="T31" fmla="*/ 103 h 840"/>
                  <a:gd name="T32" fmla="*/ 165 w 1740"/>
                  <a:gd name="T33" fmla="*/ 92 h 840"/>
                  <a:gd name="T34" fmla="*/ 153 w 1740"/>
                  <a:gd name="T35" fmla="*/ 76 h 840"/>
                  <a:gd name="T36" fmla="*/ 149 w 1740"/>
                  <a:gd name="T37" fmla="*/ 76 h 840"/>
                  <a:gd name="T38" fmla="*/ 140 w 1740"/>
                  <a:gd name="T39" fmla="*/ 79 h 840"/>
                  <a:gd name="T40" fmla="*/ 130 w 1740"/>
                  <a:gd name="T41" fmla="*/ 88 h 840"/>
                  <a:gd name="T42" fmla="*/ 133 w 1740"/>
                  <a:gd name="T43" fmla="*/ 78 h 840"/>
                  <a:gd name="T44" fmla="*/ 119 w 1740"/>
                  <a:gd name="T45" fmla="*/ 69 h 840"/>
                  <a:gd name="T46" fmla="*/ 107 w 1740"/>
                  <a:gd name="T47" fmla="*/ 62 h 840"/>
                  <a:gd name="T48" fmla="*/ 94 w 1740"/>
                  <a:gd name="T49" fmla="*/ 68 h 840"/>
                  <a:gd name="T50" fmla="*/ 83 w 1740"/>
                  <a:gd name="T51" fmla="*/ 76 h 840"/>
                  <a:gd name="T52" fmla="*/ 75 w 1740"/>
                  <a:gd name="T53" fmla="*/ 86 h 840"/>
                  <a:gd name="T54" fmla="*/ 71 w 1740"/>
                  <a:gd name="T55" fmla="*/ 94 h 840"/>
                  <a:gd name="T56" fmla="*/ 68 w 1740"/>
                  <a:gd name="T57" fmla="*/ 95 h 840"/>
                  <a:gd name="T58" fmla="*/ 72 w 1740"/>
                  <a:gd name="T59" fmla="*/ 78 h 840"/>
                  <a:gd name="T60" fmla="*/ 85 w 1740"/>
                  <a:gd name="T61" fmla="*/ 66 h 840"/>
                  <a:gd name="T62" fmla="*/ 93 w 1740"/>
                  <a:gd name="T63" fmla="*/ 62 h 840"/>
                  <a:gd name="T64" fmla="*/ 101 w 1740"/>
                  <a:gd name="T65" fmla="*/ 60 h 840"/>
                  <a:gd name="T66" fmla="*/ 109 w 1740"/>
                  <a:gd name="T67" fmla="*/ 57 h 840"/>
                  <a:gd name="T68" fmla="*/ 105 w 1740"/>
                  <a:gd name="T69" fmla="*/ 50 h 840"/>
                  <a:gd name="T70" fmla="*/ 72 w 1740"/>
                  <a:gd name="T71" fmla="*/ 53 h 840"/>
                  <a:gd name="T72" fmla="*/ 49 w 1740"/>
                  <a:gd name="T73" fmla="*/ 46 h 840"/>
                  <a:gd name="T74" fmla="*/ 17 w 1740"/>
                  <a:gd name="T75" fmla="*/ 35 h 840"/>
                  <a:gd name="T76" fmla="*/ 0 w 1740"/>
                  <a:gd name="T77" fmla="*/ 28 h 840"/>
                  <a:gd name="T78" fmla="*/ 101 w 1740"/>
                  <a:gd name="T79" fmla="*/ 36 h 840"/>
                  <a:gd name="T80" fmla="*/ 69 w 1740"/>
                  <a:gd name="T81" fmla="*/ 43 h 840"/>
                  <a:gd name="T82" fmla="*/ 43 w 1740"/>
                  <a:gd name="T83" fmla="*/ 35 h 840"/>
                  <a:gd name="T84" fmla="*/ 13 w 1740"/>
                  <a:gd name="T85" fmla="*/ 26 h 840"/>
                  <a:gd name="T86" fmla="*/ 1 w 1740"/>
                  <a:gd name="T87" fmla="*/ 22 h 840"/>
                  <a:gd name="T88" fmla="*/ 72 w 1740"/>
                  <a:gd name="T89" fmla="*/ 40 h 840"/>
                  <a:gd name="T90" fmla="*/ 105 w 1740"/>
                  <a:gd name="T91" fmla="*/ 26 h 840"/>
                  <a:gd name="T92" fmla="*/ 112 w 1740"/>
                  <a:gd name="T93" fmla="*/ 25 h 840"/>
                  <a:gd name="T94" fmla="*/ 109 w 1740"/>
                  <a:gd name="T95" fmla="*/ 28 h 840"/>
                  <a:gd name="T96" fmla="*/ 106 w 1740"/>
                  <a:gd name="T97" fmla="*/ 36 h 840"/>
                  <a:gd name="T98" fmla="*/ 111 w 1740"/>
                  <a:gd name="T99" fmla="*/ 48 h 840"/>
                  <a:gd name="T100" fmla="*/ 121 w 1740"/>
                  <a:gd name="T101" fmla="*/ 61 h 840"/>
                  <a:gd name="T102" fmla="*/ 132 w 1740"/>
                  <a:gd name="T103" fmla="*/ 71 h 840"/>
                  <a:gd name="T104" fmla="*/ 142 w 1740"/>
                  <a:gd name="T105" fmla="*/ 72 h 840"/>
                  <a:gd name="T106" fmla="*/ 154 w 1740"/>
                  <a:gd name="T107" fmla="*/ 65 h 840"/>
                  <a:gd name="T108" fmla="*/ 178 w 1740"/>
                  <a:gd name="T109" fmla="*/ 5 h 840"/>
                  <a:gd name="T110" fmla="*/ 183 w 1740"/>
                  <a:gd name="T111" fmla="*/ 1 h 8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40"/>
                  <a:gd name="T169" fmla="*/ 0 h 840"/>
                  <a:gd name="T170" fmla="*/ 1740 w 1740"/>
                  <a:gd name="T171" fmla="*/ 840 h 8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40" h="840">
                    <a:moveTo>
                      <a:pt x="1494" y="6"/>
                    </a:moveTo>
                    <a:lnTo>
                      <a:pt x="1494" y="12"/>
                    </a:lnTo>
                    <a:lnTo>
                      <a:pt x="1491" y="19"/>
                    </a:lnTo>
                    <a:lnTo>
                      <a:pt x="1486" y="28"/>
                    </a:lnTo>
                    <a:lnTo>
                      <a:pt x="1480" y="37"/>
                    </a:lnTo>
                    <a:lnTo>
                      <a:pt x="1473" y="45"/>
                    </a:lnTo>
                    <a:lnTo>
                      <a:pt x="1467" y="52"/>
                    </a:lnTo>
                    <a:lnTo>
                      <a:pt x="1463" y="57"/>
                    </a:lnTo>
                    <a:lnTo>
                      <a:pt x="1462" y="59"/>
                    </a:lnTo>
                    <a:lnTo>
                      <a:pt x="1364" y="382"/>
                    </a:lnTo>
                    <a:lnTo>
                      <a:pt x="1357" y="396"/>
                    </a:lnTo>
                    <a:lnTo>
                      <a:pt x="1356" y="409"/>
                    </a:lnTo>
                    <a:lnTo>
                      <a:pt x="1358" y="422"/>
                    </a:lnTo>
                    <a:lnTo>
                      <a:pt x="1362" y="436"/>
                    </a:lnTo>
                    <a:lnTo>
                      <a:pt x="1369" y="450"/>
                    </a:lnTo>
                    <a:lnTo>
                      <a:pt x="1375" y="464"/>
                    </a:lnTo>
                    <a:lnTo>
                      <a:pt x="1381" y="477"/>
                    </a:lnTo>
                    <a:lnTo>
                      <a:pt x="1384" y="492"/>
                    </a:lnTo>
                    <a:lnTo>
                      <a:pt x="1387" y="513"/>
                    </a:lnTo>
                    <a:lnTo>
                      <a:pt x="1386" y="534"/>
                    </a:lnTo>
                    <a:lnTo>
                      <a:pt x="1377" y="552"/>
                    </a:lnTo>
                    <a:lnTo>
                      <a:pt x="1361" y="564"/>
                    </a:lnTo>
                    <a:lnTo>
                      <a:pt x="1353" y="561"/>
                    </a:lnTo>
                    <a:lnTo>
                      <a:pt x="1351" y="552"/>
                    </a:lnTo>
                    <a:lnTo>
                      <a:pt x="1351" y="544"/>
                    </a:lnTo>
                    <a:lnTo>
                      <a:pt x="1351" y="540"/>
                    </a:lnTo>
                    <a:lnTo>
                      <a:pt x="1358" y="529"/>
                    </a:lnTo>
                    <a:lnTo>
                      <a:pt x="1359" y="518"/>
                    </a:lnTo>
                    <a:lnTo>
                      <a:pt x="1358" y="506"/>
                    </a:lnTo>
                    <a:lnTo>
                      <a:pt x="1353" y="495"/>
                    </a:lnTo>
                    <a:lnTo>
                      <a:pt x="1349" y="485"/>
                    </a:lnTo>
                    <a:lnTo>
                      <a:pt x="1343" y="476"/>
                    </a:lnTo>
                    <a:lnTo>
                      <a:pt x="1336" y="469"/>
                    </a:lnTo>
                    <a:lnTo>
                      <a:pt x="1328" y="464"/>
                    </a:lnTo>
                    <a:lnTo>
                      <a:pt x="1321" y="479"/>
                    </a:lnTo>
                    <a:lnTo>
                      <a:pt x="1313" y="493"/>
                    </a:lnTo>
                    <a:lnTo>
                      <a:pt x="1304" y="507"/>
                    </a:lnTo>
                    <a:lnTo>
                      <a:pt x="1295" y="521"/>
                    </a:lnTo>
                    <a:lnTo>
                      <a:pt x="1285" y="535"/>
                    </a:lnTo>
                    <a:lnTo>
                      <a:pt x="1274" y="549"/>
                    </a:lnTo>
                    <a:lnTo>
                      <a:pt x="1263" y="561"/>
                    </a:lnTo>
                    <a:lnTo>
                      <a:pt x="1251" y="573"/>
                    </a:lnTo>
                    <a:lnTo>
                      <a:pt x="1267" y="597"/>
                    </a:lnTo>
                    <a:lnTo>
                      <a:pt x="1284" y="620"/>
                    </a:lnTo>
                    <a:lnTo>
                      <a:pt x="1303" y="642"/>
                    </a:lnTo>
                    <a:lnTo>
                      <a:pt x="1322" y="663"/>
                    </a:lnTo>
                    <a:lnTo>
                      <a:pt x="1342" y="682"/>
                    </a:lnTo>
                    <a:lnTo>
                      <a:pt x="1362" y="702"/>
                    </a:lnTo>
                    <a:lnTo>
                      <a:pt x="1384" y="719"/>
                    </a:lnTo>
                    <a:lnTo>
                      <a:pt x="1407" y="737"/>
                    </a:lnTo>
                    <a:lnTo>
                      <a:pt x="1430" y="752"/>
                    </a:lnTo>
                    <a:lnTo>
                      <a:pt x="1455" y="765"/>
                    </a:lnTo>
                    <a:lnTo>
                      <a:pt x="1480" y="777"/>
                    </a:lnTo>
                    <a:lnTo>
                      <a:pt x="1505" y="788"/>
                    </a:lnTo>
                    <a:lnTo>
                      <a:pt x="1531" y="797"/>
                    </a:lnTo>
                    <a:lnTo>
                      <a:pt x="1557" y="805"/>
                    </a:lnTo>
                    <a:lnTo>
                      <a:pt x="1585" y="810"/>
                    </a:lnTo>
                    <a:lnTo>
                      <a:pt x="1612" y="814"/>
                    </a:lnTo>
                    <a:lnTo>
                      <a:pt x="1629" y="815"/>
                    </a:lnTo>
                    <a:lnTo>
                      <a:pt x="1645" y="816"/>
                    </a:lnTo>
                    <a:lnTo>
                      <a:pt x="1661" y="816"/>
                    </a:lnTo>
                    <a:lnTo>
                      <a:pt x="1677" y="815"/>
                    </a:lnTo>
                    <a:lnTo>
                      <a:pt x="1693" y="814"/>
                    </a:lnTo>
                    <a:lnTo>
                      <a:pt x="1709" y="813"/>
                    </a:lnTo>
                    <a:lnTo>
                      <a:pt x="1725" y="811"/>
                    </a:lnTo>
                    <a:lnTo>
                      <a:pt x="1740" y="811"/>
                    </a:lnTo>
                    <a:lnTo>
                      <a:pt x="1738" y="816"/>
                    </a:lnTo>
                    <a:lnTo>
                      <a:pt x="1734" y="820"/>
                    </a:lnTo>
                    <a:lnTo>
                      <a:pt x="1730" y="822"/>
                    </a:lnTo>
                    <a:lnTo>
                      <a:pt x="1724" y="824"/>
                    </a:lnTo>
                    <a:lnTo>
                      <a:pt x="1718" y="825"/>
                    </a:lnTo>
                    <a:lnTo>
                      <a:pt x="1714" y="828"/>
                    </a:lnTo>
                    <a:lnTo>
                      <a:pt x="1708" y="830"/>
                    </a:lnTo>
                    <a:lnTo>
                      <a:pt x="1703" y="832"/>
                    </a:lnTo>
                    <a:lnTo>
                      <a:pt x="1656" y="838"/>
                    </a:lnTo>
                    <a:lnTo>
                      <a:pt x="1611" y="840"/>
                    </a:lnTo>
                    <a:lnTo>
                      <a:pt x="1569" y="839"/>
                    </a:lnTo>
                    <a:lnTo>
                      <a:pt x="1528" y="835"/>
                    </a:lnTo>
                    <a:lnTo>
                      <a:pt x="1491" y="828"/>
                    </a:lnTo>
                    <a:lnTo>
                      <a:pt x="1457" y="817"/>
                    </a:lnTo>
                    <a:lnTo>
                      <a:pt x="1425" y="806"/>
                    </a:lnTo>
                    <a:lnTo>
                      <a:pt x="1394" y="791"/>
                    </a:lnTo>
                    <a:lnTo>
                      <a:pt x="1366" y="773"/>
                    </a:lnTo>
                    <a:lnTo>
                      <a:pt x="1339" y="754"/>
                    </a:lnTo>
                    <a:lnTo>
                      <a:pt x="1315" y="733"/>
                    </a:lnTo>
                    <a:lnTo>
                      <a:pt x="1293" y="710"/>
                    </a:lnTo>
                    <a:lnTo>
                      <a:pt x="1273" y="687"/>
                    </a:lnTo>
                    <a:lnTo>
                      <a:pt x="1254" y="662"/>
                    </a:lnTo>
                    <a:lnTo>
                      <a:pt x="1237" y="635"/>
                    </a:lnTo>
                    <a:lnTo>
                      <a:pt x="1221" y="608"/>
                    </a:lnTo>
                    <a:lnTo>
                      <a:pt x="1215" y="602"/>
                    </a:lnTo>
                    <a:lnTo>
                      <a:pt x="1209" y="599"/>
                    </a:lnTo>
                    <a:lnTo>
                      <a:pt x="1201" y="599"/>
                    </a:lnTo>
                    <a:lnTo>
                      <a:pt x="1193" y="603"/>
                    </a:lnTo>
                    <a:lnTo>
                      <a:pt x="1185" y="606"/>
                    </a:lnTo>
                    <a:lnTo>
                      <a:pt x="1176" y="611"/>
                    </a:lnTo>
                    <a:lnTo>
                      <a:pt x="1168" y="614"/>
                    </a:lnTo>
                    <a:lnTo>
                      <a:pt x="1160" y="617"/>
                    </a:lnTo>
                    <a:lnTo>
                      <a:pt x="1138" y="620"/>
                    </a:lnTo>
                    <a:lnTo>
                      <a:pt x="1118" y="628"/>
                    </a:lnTo>
                    <a:lnTo>
                      <a:pt x="1099" y="639"/>
                    </a:lnTo>
                    <a:lnTo>
                      <a:pt x="1081" y="652"/>
                    </a:lnTo>
                    <a:lnTo>
                      <a:pt x="1065" y="667"/>
                    </a:lnTo>
                    <a:lnTo>
                      <a:pt x="1052" y="685"/>
                    </a:lnTo>
                    <a:lnTo>
                      <a:pt x="1039" y="702"/>
                    </a:lnTo>
                    <a:lnTo>
                      <a:pt x="1028" y="719"/>
                    </a:lnTo>
                    <a:lnTo>
                      <a:pt x="1028" y="710"/>
                    </a:lnTo>
                    <a:lnTo>
                      <a:pt x="1033" y="680"/>
                    </a:lnTo>
                    <a:lnTo>
                      <a:pt x="1042" y="646"/>
                    </a:lnTo>
                    <a:lnTo>
                      <a:pt x="1057" y="617"/>
                    </a:lnTo>
                    <a:lnTo>
                      <a:pt x="1034" y="608"/>
                    </a:lnTo>
                    <a:lnTo>
                      <a:pt x="1012" y="595"/>
                    </a:lnTo>
                    <a:lnTo>
                      <a:pt x="990" y="581"/>
                    </a:lnTo>
                    <a:lnTo>
                      <a:pt x="970" y="565"/>
                    </a:lnTo>
                    <a:lnTo>
                      <a:pt x="949" y="548"/>
                    </a:lnTo>
                    <a:lnTo>
                      <a:pt x="928" y="529"/>
                    </a:lnTo>
                    <a:lnTo>
                      <a:pt x="910" y="511"/>
                    </a:lnTo>
                    <a:lnTo>
                      <a:pt x="891" y="492"/>
                    </a:lnTo>
                    <a:lnTo>
                      <a:pt x="871" y="496"/>
                    </a:lnTo>
                    <a:lnTo>
                      <a:pt x="849" y="502"/>
                    </a:lnTo>
                    <a:lnTo>
                      <a:pt x="829" y="507"/>
                    </a:lnTo>
                    <a:lnTo>
                      <a:pt x="808" y="514"/>
                    </a:lnTo>
                    <a:lnTo>
                      <a:pt x="789" y="522"/>
                    </a:lnTo>
                    <a:lnTo>
                      <a:pt x="769" y="530"/>
                    </a:lnTo>
                    <a:lnTo>
                      <a:pt x="751" y="541"/>
                    </a:lnTo>
                    <a:lnTo>
                      <a:pt x="732" y="552"/>
                    </a:lnTo>
                    <a:lnTo>
                      <a:pt x="714" y="564"/>
                    </a:lnTo>
                    <a:lnTo>
                      <a:pt x="697" y="576"/>
                    </a:lnTo>
                    <a:lnTo>
                      <a:pt x="679" y="590"/>
                    </a:lnTo>
                    <a:lnTo>
                      <a:pt x="663" y="604"/>
                    </a:lnTo>
                    <a:lnTo>
                      <a:pt x="647" y="620"/>
                    </a:lnTo>
                    <a:lnTo>
                      <a:pt x="632" y="636"/>
                    </a:lnTo>
                    <a:lnTo>
                      <a:pt x="617" y="654"/>
                    </a:lnTo>
                    <a:lnTo>
                      <a:pt x="603" y="671"/>
                    </a:lnTo>
                    <a:lnTo>
                      <a:pt x="595" y="684"/>
                    </a:lnTo>
                    <a:lnTo>
                      <a:pt x="587" y="697"/>
                    </a:lnTo>
                    <a:lnTo>
                      <a:pt x="580" y="711"/>
                    </a:lnTo>
                    <a:lnTo>
                      <a:pt x="575" y="724"/>
                    </a:lnTo>
                    <a:lnTo>
                      <a:pt x="569" y="738"/>
                    </a:lnTo>
                    <a:lnTo>
                      <a:pt x="563" y="752"/>
                    </a:lnTo>
                    <a:lnTo>
                      <a:pt x="559" y="767"/>
                    </a:lnTo>
                    <a:lnTo>
                      <a:pt x="554" y="780"/>
                    </a:lnTo>
                    <a:lnTo>
                      <a:pt x="546" y="775"/>
                    </a:lnTo>
                    <a:lnTo>
                      <a:pt x="541" y="765"/>
                    </a:lnTo>
                    <a:lnTo>
                      <a:pt x="539" y="755"/>
                    </a:lnTo>
                    <a:lnTo>
                      <a:pt x="536" y="745"/>
                    </a:lnTo>
                    <a:lnTo>
                      <a:pt x="536" y="710"/>
                    </a:lnTo>
                    <a:lnTo>
                      <a:pt x="541" y="679"/>
                    </a:lnTo>
                    <a:lnTo>
                      <a:pt x="553" y="649"/>
                    </a:lnTo>
                    <a:lnTo>
                      <a:pt x="570" y="621"/>
                    </a:lnTo>
                    <a:lnTo>
                      <a:pt x="590" y="596"/>
                    </a:lnTo>
                    <a:lnTo>
                      <a:pt x="614" y="573"/>
                    </a:lnTo>
                    <a:lnTo>
                      <a:pt x="639" y="552"/>
                    </a:lnTo>
                    <a:lnTo>
                      <a:pt x="667" y="533"/>
                    </a:lnTo>
                    <a:lnTo>
                      <a:pt x="678" y="526"/>
                    </a:lnTo>
                    <a:lnTo>
                      <a:pt x="691" y="520"/>
                    </a:lnTo>
                    <a:lnTo>
                      <a:pt x="703" y="514"/>
                    </a:lnTo>
                    <a:lnTo>
                      <a:pt x="715" y="508"/>
                    </a:lnTo>
                    <a:lnTo>
                      <a:pt x="728" y="504"/>
                    </a:lnTo>
                    <a:lnTo>
                      <a:pt x="741" y="499"/>
                    </a:lnTo>
                    <a:lnTo>
                      <a:pt x="753" y="495"/>
                    </a:lnTo>
                    <a:lnTo>
                      <a:pt x="766" y="490"/>
                    </a:lnTo>
                    <a:lnTo>
                      <a:pt x="779" y="487"/>
                    </a:lnTo>
                    <a:lnTo>
                      <a:pt x="791" y="483"/>
                    </a:lnTo>
                    <a:lnTo>
                      <a:pt x="805" y="479"/>
                    </a:lnTo>
                    <a:lnTo>
                      <a:pt x="818" y="475"/>
                    </a:lnTo>
                    <a:lnTo>
                      <a:pt x="832" y="472"/>
                    </a:lnTo>
                    <a:lnTo>
                      <a:pt x="844" y="468"/>
                    </a:lnTo>
                    <a:lnTo>
                      <a:pt x="858" y="465"/>
                    </a:lnTo>
                    <a:lnTo>
                      <a:pt x="871" y="461"/>
                    </a:lnTo>
                    <a:lnTo>
                      <a:pt x="865" y="449"/>
                    </a:lnTo>
                    <a:lnTo>
                      <a:pt x="858" y="435"/>
                    </a:lnTo>
                    <a:lnTo>
                      <a:pt x="851" y="421"/>
                    </a:lnTo>
                    <a:lnTo>
                      <a:pt x="844" y="408"/>
                    </a:lnTo>
                    <a:lnTo>
                      <a:pt x="837" y="394"/>
                    </a:lnTo>
                    <a:lnTo>
                      <a:pt x="832" y="381"/>
                    </a:lnTo>
                    <a:lnTo>
                      <a:pt x="825" y="366"/>
                    </a:lnTo>
                    <a:lnTo>
                      <a:pt x="820" y="352"/>
                    </a:lnTo>
                    <a:lnTo>
                      <a:pt x="579" y="430"/>
                    </a:lnTo>
                    <a:lnTo>
                      <a:pt x="571" y="427"/>
                    </a:lnTo>
                    <a:lnTo>
                      <a:pt x="552" y="419"/>
                    </a:lnTo>
                    <a:lnTo>
                      <a:pt x="523" y="408"/>
                    </a:lnTo>
                    <a:lnTo>
                      <a:pt x="485" y="394"/>
                    </a:lnTo>
                    <a:lnTo>
                      <a:pt x="441" y="378"/>
                    </a:lnTo>
                    <a:lnTo>
                      <a:pt x="392" y="362"/>
                    </a:lnTo>
                    <a:lnTo>
                      <a:pt x="340" y="344"/>
                    </a:lnTo>
                    <a:lnTo>
                      <a:pt x="287" y="325"/>
                    </a:lnTo>
                    <a:lnTo>
                      <a:pt x="233" y="307"/>
                    </a:lnTo>
                    <a:lnTo>
                      <a:pt x="181" y="290"/>
                    </a:lnTo>
                    <a:lnTo>
                      <a:pt x="132" y="273"/>
                    </a:lnTo>
                    <a:lnTo>
                      <a:pt x="89" y="258"/>
                    </a:lnTo>
                    <a:lnTo>
                      <a:pt x="53" y="246"/>
                    </a:lnTo>
                    <a:lnTo>
                      <a:pt x="24" y="237"/>
                    </a:lnTo>
                    <a:lnTo>
                      <a:pt x="7" y="231"/>
                    </a:lnTo>
                    <a:lnTo>
                      <a:pt x="0" y="229"/>
                    </a:lnTo>
                    <a:lnTo>
                      <a:pt x="0" y="202"/>
                    </a:lnTo>
                    <a:lnTo>
                      <a:pt x="569" y="402"/>
                    </a:lnTo>
                    <a:lnTo>
                      <a:pt x="812" y="321"/>
                    </a:lnTo>
                    <a:lnTo>
                      <a:pt x="807" y="306"/>
                    </a:lnTo>
                    <a:lnTo>
                      <a:pt x="805" y="288"/>
                    </a:lnTo>
                    <a:lnTo>
                      <a:pt x="799" y="275"/>
                    </a:lnTo>
                    <a:lnTo>
                      <a:pt x="787" y="271"/>
                    </a:lnTo>
                    <a:lnTo>
                      <a:pt x="582" y="340"/>
                    </a:lnTo>
                    <a:lnTo>
                      <a:pt x="572" y="341"/>
                    </a:lnTo>
                    <a:lnTo>
                      <a:pt x="552" y="337"/>
                    </a:lnTo>
                    <a:lnTo>
                      <a:pt x="523" y="330"/>
                    </a:lnTo>
                    <a:lnTo>
                      <a:pt x="485" y="321"/>
                    </a:lnTo>
                    <a:lnTo>
                      <a:pt x="441" y="308"/>
                    </a:lnTo>
                    <a:lnTo>
                      <a:pt x="393" y="294"/>
                    </a:lnTo>
                    <a:lnTo>
                      <a:pt x="342" y="278"/>
                    </a:lnTo>
                    <a:lnTo>
                      <a:pt x="289" y="262"/>
                    </a:lnTo>
                    <a:lnTo>
                      <a:pt x="237" y="246"/>
                    </a:lnTo>
                    <a:lnTo>
                      <a:pt x="187" y="230"/>
                    </a:lnTo>
                    <a:lnTo>
                      <a:pt x="139" y="214"/>
                    </a:lnTo>
                    <a:lnTo>
                      <a:pt x="97" y="201"/>
                    </a:lnTo>
                    <a:lnTo>
                      <a:pt x="61" y="189"/>
                    </a:lnTo>
                    <a:lnTo>
                      <a:pt x="35" y="180"/>
                    </a:lnTo>
                    <a:lnTo>
                      <a:pt x="16" y="174"/>
                    </a:lnTo>
                    <a:lnTo>
                      <a:pt x="10" y="172"/>
                    </a:lnTo>
                    <a:lnTo>
                      <a:pt x="7" y="172"/>
                    </a:lnTo>
                    <a:lnTo>
                      <a:pt x="5" y="165"/>
                    </a:lnTo>
                    <a:lnTo>
                      <a:pt x="5" y="158"/>
                    </a:lnTo>
                    <a:lnTo>
                      <a:pt x="5" y="151"/>
                    </a:lnTo>
                    <a:lnTo>
                      <a:pt x="5" y="143"/>
                    </a:lnTo>
                    <a:lnTo>
                      <a:pt x="569" y="315"/>
                    </a:lnTo>
                    <a:lnTo>
                      <a:pt x="785" y="243"/>
                    </a:lnTo>
                    <a:lnTo>
                      <a:pt x="794" y="237"/>
                    </a:lnTo>
                    <a:lnTo>
                      <a:pt x="805" y="229"/>
                    </a:lnTo>
                    <a:lnTo>
                      <a:pt x="819" y="220"/>
                    </a:lnTo>
                    <a:lnTo>
                      <a:pt x="834" y="212"/>
                    </a:lnTo>
                    <a:lnTo>
                      <a:pt x="849" y="204"/>
                    </a:lnTo>
                    <a:lnTo>
                      <a:pt x="864" y="196"/>
                    </a:lnTo>
                    <a:lnTo>
                      <a:pt x="876" y="190"/>
                    </a:lnTo>
                    <a:lnTo>
                      <a:pt x="888" y="186"/>
                    </a:lnTo>
                    <a:lnTo>
                      <a:pt x="891" y="193"/>
                    </a:lnTo>
                    <a:lnTo>
                      <a:pt x="890" y="200"/>
                    </a:lnTo>
                    <a:lnTo>
                      <a:pt x="886" y="205"/>
                    </a:lnTo>
                    <a:lnTo>
                      <a:pt x="880" y="212"/>
                    </a:lnTo>
                    <a:lnTo>
                      <a:pt x="874" y="218"/>
                    </a:lnTo>
                    <a:lnTo>
                      <a:pt x="867" y="224"/>
                    </a:lnTo>
                    <a:lnTo>
                      <a:pt x="861" y="230"/>
                    </a:lnTo>
                    <a:lnTo>
                      <a:pt x="858" y="237"/>
                    </a:lnTo>
                    <a:lnTo>
                      <a:pt x="848" y="254"/>
                    </a:lnTo>
                    <a:lnTo>
                      <a:pt x="842" y="269"/>
                    </a:lnTo>
                    <a:lnTo>
                      <a:pt x="842" y="284"/>
                    </a:lnTo>
                    <a:lnTo>
                      <a:pt x="845" y="300"/>
                    </a:lnTo>
                    <a:lnTo>
                      <a:pt x="852" y="316"/>
                    </a:lnTo>
                    <a:lnTo>
                      <a:pt x="861" y="333"/>
                    </a:lnTo>
                    <a:lnTo>
                      <a:pt x="873" y="354"/>
                    </a:lnTo>
                    <a:lnTo>
                      <a:pt x="886" y="377"/>
                    </a:lnTo>
                    <a:lnTo>
                      <a:pt x="901" y="401"/>
                    </a:lnTo>
                    <a:lnTo>
                      <a:pt x="916" y="424"/>
                    </a:lnTo>
                    <a:lnTo>
                      <a:pt x="932" y="447"/>
                    </a:lnTo>
                    <a:lnTo>
                      <a:pt x="949" y="469"/>
                    </a:lnTo>
                    <a:lnTo>
                      <a:pt x="966" y="491"/>
                    </a:lnTo>
                    <a:lnTo>
                      <a:pt x="985" y="513"/>
                    </a:lnTo>
                    <a:lnTo>
                      <a:pt x="1005" y="533"/>
                    </a:lnTo>
                    <a:lnTo>
                      <a:pt x="1026" y="552"/>
                    </a:lnTo>
                    <a:lnTo>
                      <a:pt x="1040" y="558"/>
                    </a:lnTo>
                    <a:lnTo>
                      <a:pt x="1055" y="564"/>
                    </a:lnTo>
                    <a:lnTo>
                      <a:pt x="1069" y="568"/>
                    </a:lnTo>
                    <a:lnTo>
                      <a:pt x="1084" y="573"/>
                    </a:lnTo>
                    <a:lnTo>
                      <a:pt x="1100" y="575"/>
                    </a:lnTo>
                    <a:lnTo>
                      <a:pt x="1115" y="576"/>
                    </a:lnTo>
                    <a:lnTo>
                      <a:pt x="1131" y="575"/>
                    </a:lnTo>
                    <a:lnTo>
                      <a:pt x="1147" y="573"/>
                    </a:lnTo>
                    <a:lnTo>
                      <a:pt x="1169" y="561"/>
                    </a:lnTo>
                    <a:lnTo>
                      <a:pt x="1190" y="548"/>
                    </a:lnTo>
                    <a:lnTo>
                      <a:pt x="1209" y="533"/>
                    </a:lnTo>
                    <a:lnTo>
                      <a:pt x="1229" y="514"/>
                    </a:lnTo>
                    <a:lnTo>
                      <a:pt x="1246" y="496"/>
                    </a:lnTo>
                    <a:lnTo>
                      <a:pt x="1262" y="476"/>
                    </a:lnTo>
                    <a:lnTo>
                      <a:pt x="1276" y="454"/>
                    </a:lnTo>
                    <a:lnTo>
                      <a:pt x="1288" y="432"/>
                    </a:lnTo>
                    <a:lnTo>
                      <a:pt x="1422" y="34"/>
                    </a:lnTo>
                    <a:lnTo>
                      <a:pt x="1429" y="27"/>
                    </a:lnTo>
                    <a:lnTo>
                      <a:pt x="1437" y="19"/>
                    </a:lnTo>
                    <a:lnTo>
                      <a:pt x="1445" y="12"/>
                    </a:lnTo>
                    <a:lnTo>
                      <a:pt x="1453" y="6"/>
                    </a:lnTo>
                    <a:lnTo>
                      <a:pt x="1463" y="2"/>
                    </a:lnTo>
                    <a:lnTo>
                      <a:pt x="1473" y="0"/>
                    </a:lnTo>
                    <a:lnTo>
                      <a:pt x="1483" y="2"/>
                    </a:lnTo>
                    <a:lnTo>
                      <a:pt x="149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8" name="Freeform 169"/>
              <p:cNvSpPr>
                <a:spLocks/>
              </p:cNvSpPr>
              <p:nvPr/>
            </p:nvSpPr>
            <p:spPr bwMode="auto">
              <a:xfrm>
                <a:off x="3106" y="3227"/>
                <a:ext cx="361" cy="452"/>
              </a:xfrm>
              <a:custGeom>
                <a:avLst/>
                <a:gdLst>
                  <a:gd name="T0" fmla="*/ 43 w 722"/>
                  <a:gd name="T1" fmla="*/ 102 h 903"/>
                  <a:gd name="T2" fmla="*/ 51 w 722"/>
                  <a:gd name="T3" fmla="*/ 46 h 903"/>
                  <a:gd name="T4" fmla="*/ 60 w 722"/>
                  <a:gd name="T5" fmla="*/ 25 h 903"/>
                  <a:gd name="T6" fmla="*/ 72 w 722"/>
                  <a:gd name="T7" fmla="*/ 24 h 903"/>
                  <a:gd name="T8" fmla="*/ 72 w 722"/>
                  <a:gd name="T9" fmla="*/ 70 h 903"/>
                  <a:gd name="T10" fmla="*/ 81 w 722"/>
                  <a:gd name="T11" fmla="*/ 65 h 903"/>
                  <a:gd name="T12" fmla="*/ 85 w 722"/>
                  <a:gd name="T13" fmla="*/ 54 h 903"/>
                  <a:gd name="T14" fmla="*/ 88 w 722"/>
                  <a:gd name="T15" fmla="*/ 23 h 903"/>
                  <a:gd name="T16" fmla="*/ 85 w 722"/>
                  <a:gd name="T17" fmla="*/ 13 h 903"/>
                  <a:gd name="T18" fmla="*/ 77 w 722"/>
                  <a:gd name="T19" fmla="*/ 5 h 903"/>
                  <a:gd name="T20" fmla="*/ 62 w 722"/>
                  <a:gd name="T21" fmla="*/ 4 h 903"/>
                  <a:gd name="T22" fmla="*/ 48 w 722"/>
                  <a:gd name="T23" fmla="*/ 6 h 903"/>
                  <a:gd name="T24" fmla="*/ 36 w 722"/>
                  <a:gd name="T25" fmla="*/ 10 h 903"/>
                  <a:gd name="T26" fmla="*/ 22 w 722"/>
                  <a:gd name="T27" fmla="*/ 16 h 903"/>
                  <a:gd name="T28" fmla="*/ 12 w 722"/>
                  <a:gd name="T29" fmla="*/ 27 h 903"/>
                  <a:gd name="T30" fmla="*/ 6 w 722"/>
                  <a:gd name="T31" fmla="*/ 59 h 903"/>
                  <a:gd name="T32" fmla="*/ 7 w 722"/>
                  <a:gd name="T33" fmla="*/ 71 h 903"/>
                  <a:gd name="T34" fmla="*/ 14 w 722"/>
                  <a:gd name="T35" fmla="*/ 81 h 903"/>
                  <a:gd name="T36" fmla="*/ 22 w 722"/>
                  <a:gd name="T37" fmla="*/ 83 h 903"/>
                  <a:gd name="T38" fmla="*/ 28 w 722"/>
                  <a:gd name="T39" fmla="*/ 84 h 903"/>
                  <a:gd name="T40" fmla="*/ 35 w 722"/>
                  <a:gd name="T41" fmla="*/ 84 h 903"/>
                  <a:gd name="T42" fmla="*/ 42 w 722"/>
                  <a:gd name="T43" fmla="*/ 82 h 903"/>
                  <a:gd name="T44" fmla="*/ 42 w 722"/>
                  <a:gd name="T45" fmla="*/ 85 h 903"/>
                  <a:gd name="T46" fmla="*/ 35 w 722"/>
                  <a:gd name="T47" fmla="*/ 87 h 903"/>
                  <a:gd name="T48" fmla="*/ 28 w 722"/>
                  <a:gd name="T49" fmla="*/ 88 h 903"/>
                  <a:gd name="T50" fmla="*/ 22 w 722"/>
                  <a:gd name="T51" fmla="*/ 88 h 903"/>
                  <a:gd name="T52" fmla="*/ 15 w 722"/>
                  <a:gd name="T53" fmla="*/ 86 h 903"/>
                  <a:gd name="T54" fmla="*/ 7 w 722"/>
                  <a:gd name="T55" fmla="*/ 82 h 903"/>
                  <a:gd name="T56" fmla="*/ 1 w 722"/>
                  <a:gd name="T57" fmla="*/ 74 h 903"/>
                  <a:gd name="T58" fmla="*/ 1 w 722"/>
                  <a:gd name="T59" fmla="*/ 46 h 903"/>
                  <a:gd name="T60" fmla="*/ 7 w 722"/>
                  <a:gd name="T61" fmla="*/ 20 h 903"/>
                  <a:gd name="T62" fmla="*/ 12 w 722"/>
                  <a:gd name="T63" fmla="*/ 14 h 903"/>
                  <a:gd name="T64" fmla="*/ 18 w 722"/>
                  <a:gd name="T65" fmla="*/ 10 h 903"/>
                  <a:gd name="T66" fmla="*/ 25 w 722"/>
                  <a:gd name="T67" fmla="*/ 8 h 903"/>
                  <a:gd name="T68" fmla="*/ 35 w 722"/>
                  <a:gd name="T69" fmla="*/ 5 h 903"/>
                  <a:gd name="T70" fmla="*/ 38 w 722"/>
                  <a:gd name="T71" fmla="*/ 5 h 903"/>
                  <a:gd name="T72" fmla="*/ 47 w 722"/>
                  <a:gd name="T73" fmla="*/ 3 h 903"/>
                  <a:gd name="T74" fmla="*/ 57 w 722"/>
                  <a:gd name="T75" fmla="*/ 1 h 903"/>
                  <a:gd name="T76" fmla="*/ 67 w 722"/>
                  <a:gd name="T77" fmla="*/ 0 h 903"/>
                  <a:gd name="T78" fmla="*/ 79 w 722"/>
                  <a:gd name="T79" fmla="*/ 2 h 903"/>
                  <a:gd name="T80" fmla="*/ 88 w 722"/>
                  <a:gd name="T81" fmla="*/ 9 h 903"/>
                  <a:gd name="T82" fmla="*/ 90 w 722"/>
                  <a:gd name="T83" fmla="*/ 27 h 903"/>
                  <a:gd name="T84" fmla="*/ 90 w 722"/>
                  <a:gd name="T85" fmla="*/ 46 h 903"/>
                  <a:gd name="T86" fmla="*/ 89 w 722"/>
                  <a:gd name="T87" fmla="*/ 59 h 903"/>
                  <a:gd name="T88" fmla="*/ 82 w 722"/>
                  <a:gd name="T89" fmla="*/ 70 h 903"/>
                  <a:gd name="T90" fmla="*/ 76 w 722"/>
                  <a:gd name="T91" fmla="*/ 73 h 903"/>
                  <a:gd name="T92" fmla="*/ 70 w 722"/>
                  <a:gd name="T93" fmla="*/ 77 h 903"/>
                  <a:gd name="T94" fmla="*/ 73 w 722"/>
                  <a:gd name="T95" fmla="*/ 27 h 903"/>
                  <a:gd name="T96" fmla="*/ 62 w 722"/>
                  <a:gd name="T97" fmla="*/ 29 h 903"/>
                  <a:gd name="T98" fmla="*/ 45 w 722"/>
                  <a:gd name="T99" fmla="*/ 113 h 90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22"/>
                  <a:gd name="T151" fmla="*/ 0 h 903"/>
                  <a:gd name="T152" fmla="*/ 722 w 722"/>
                  <a:gd name="T153" fmla="*/ 903 h 90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22" h="903">
                    <a:moveTo>
                      <a:pt x="356" y="903"/>
                    </a:moveTo>
                    <a:lnTo>
                      <a:pt x="328" y="903"/>
                    </a:lnTo>
                    <a:lnTo>
                      <a:pt x="332" y="878"/>
                    </a:lnTo>
                    <a:lnTo>
                      <a:pt x="341" y="809"/>
                    </a:lnTo>
                    <a:lnTo>
                      <a:pt x="354" y="710"/>
                    </a:lnTo>
                    <a:lnTo>
                      <a:pt x="371" y="593"/>
                    </a:lnTo>
                    <a:lnTo>
                      <a:pt x="389" y="474"/>
                    </a:lnTo>
                    <a:lnTo>
                      <a:pt x="409" y="362"/>
                    </a:lnTo>
                    <a:lnTo>
                      <a:pt x="428" y="272"/>
                    </a:lnTo>
                    <a:lnTo>
                      <a:pt x="446" y="215"/>
                    </a:lnTo>
                    <a:lnTo>
                      <a:pt x="464" y="207"/>
                    </a:lnTo>
                    <a:lnTo>
                      <a:pt x="485" y="199"/>
                    </a:lnTo>
                    <a:lnTo>
                      <a:pt x="507" y="194"/>
                    </a:lnTo>
                    <a:lnTo>
                      <a:pt x="529" y="189"/>
                    </a:lnTo>
                    <a:lnTo>
                      <a:pt x="551" y="188"/>
                    </a:lnTo>
                    <a:lnTo>
                      <a:pt x="574" y="189"/>
                    </a:lnTo>
                    <a:lnTo>
                      <a:pt x="594" y="194"/>
                    </a:lnTo>
                    <a:lnTo>
                      <a:pt x="615" y="203"/>
                    </a:lnTo>
                    <a:lnTo>
                      <a:pt x="559" y="561"/>
                    </a:lnTo>
                    <a:lnTo>
                      <a:pt x="575" y="555"/>
                    </a:lnTo>
                    <a:lnTo>
                      <a:pt x="592" y="547"/>
                    </a:lnTo>
                    <a:lnTo>
                      <a:pt x="609" y="538"/>
                    </a:lnTo>
                    <a:lnTo>
                      <a:pt x="628" y="527"/>
                    </a:lnTo>
                    <a:lnTo>
                      <a:pt x="644" y="513"/>
                    </a:lnTo>
                    <a:lnTo>
                      <a:pt x="658" y="499"/>
                    </a:lnTo>
                    <a:lnTo>
                      <a:pt x="669" y="483"/>
                    </a:lnTo>
                    <a:lnTo>
                      <a:pt x="676" y="467"/>
                    </a:lnTo>
                    <a:lnTo>
                      <a:pt x="679" y="431"/>
                    </a:lnTo>
                    <a:lnTo>
                      <a:pt x="688" y="348"/>
                    </a:lnTo>
                    <a:lnTo>
                      <a:pt x="696" y="258"/>
                    </a:lnTo>
                    <a:lnTo>
                      <a:pt x="699" y="197"/>
                    </a:lnTo>
                    <a:lnTo>
                      <a:pt x="698" y="180"/>
                    </a:lnTo>
                    <a:lnTo>
                      <a:pt x="696" y="160"/>
                    </a:lnTo>
                    <a:lnTo>
                      <a:pt x="691" y="139"/>
                    </a:lnTo>
                    <a:lnTo>
                      <a:pt x="685" y="119"/>
                    </a:lnTo>
                    <a:lnTo>
                      <a:pt x="677" y="98"/>
                    </a:lnTo>
                    <a:lnTo>
                      <a:pt x="667" y="77"/>
                    </a:lnTo>
                    <a:lnTo>
                      <a:pt x="653" y="60"/>
                    </a:lnTo>
                    <a:lnTo>
                      <a:pt x="637" y="44"/>
                    </a:lnTo>
                    <a:lnTo>
                      <a:pt x="609" y="38"/>
                    </a:lnTo>
                    <a:lnTo>
                      <a:pt x="580" y="33"/>
                    </a:lnTo>
                    <a:lnTo>
                      <a:pt x="553" y="31"/>
                    </a:lnTo>
                    <a:lnTo>
                      <a:pt x="525" y="30"/>
                    </a:lnTo>
                    <a:lnTo>
                      <a:pt x="498" y="30"/>
                    </a:lnTo>
                    <a:lnTo>
                      <a:pt x="470" y="31"/>
                    </a:lnTo>
                    <a:lnTo>
                      <a:pt x="441" y="35"/>
                    </a:lnTo>
                    <a:lnTo>
                      <a:pt x="415" y="38"/>
                    </a:lnTo>
                    <a:lnTo>
                      <a:pt x="387" y="44"/>
                    </a:lnTo>
                    <a:lnTo>
                      <a:pt x="360" y="50"/>
                    </a:lnTo>
                    <a:lnTo>
                      <a:pt x="333" y="58"/>
                    </a:lnTo>
                    <a:lnTo>
                      <a:pt x="307" y="66"/>
                    </a:lnTo>
                    <a:lnTo>
                      <a:pt x="281" y="75"/>
                    </a:lnTo>
                    <a:lnTo>
                      <a:pt x="256" y="84"/>
                    </a:lnTo>
                    <a:lnTo>
                      <a:pt x="230" y="94"/>
                    </a:lnTo>
                    <a:lnTo>
                      <a:pt x="206" y="106"/>
                    </a:lnTo>
                    <a:lnTo>
                      <a:pt x="170" y="126"/>
                    </a:lnTo>
                    <a:lnTo>
                      <a:pt x="143" y="146"/>
                    </a:lnTo>
                    <a:lnTo>
                      <a:pt x="123" y="167"/>
                    </a:lnTo>
                    <a:lnTo>
                      <a:pt x="109" y="189"/>
                    </a:lnTo>
                    <a:lnTo>
                      <a:pt x="99" y="211"/>
                    </a:lnTo>
                    <a:lnTo>
                      <a:pt x="91" y="235"/>
                    </a:lnTo>
                    <a:lnTo>
                      <a:pt x="83" y="259"/>
                    </a:lnTo>
                    <a:lnTo>
                      <a:pt x="73" y="285"/>
                    </a:lnTo>
                    <a:lnTo>
                      <a:pt x="45" y="465"/>
                    </a:lnTo>
                    <a:lnTo>
                      <a:pt x="46" y="491"/>
                    </a:lnTo>
                    <a:lnTo>
                      <a:pt x="48" y="516"/>
                    </a:lnTo>
                    <a:lnTo>
                      <a:pt x="52" y="541"/>
                    </a:lnTo>
                    <a:lnTo>
                      <a:pt x="56" y="566"/>
                    </a:lnTo>
                    <a:lnTo>
                      <a:pt x="64" y="588"/>
                    </a:lnTo>
                    <a:lnTo>
                      <a:pt x="76" y="608"/>
                    </a:lnTo>
                    <a:lnTo>
                      <a:pt x="91" y="627"/>
                    </a:lnTo>
                    <a:lnTo>
                      <a:pt x="111" y="641"/>
                    </a:lnTo>
                    <a:lnTo>
                      <a:pt x="128" y="647"/>
                    </a:lnTo>
                    <a:lnTo>
                      <a:pt x="144" y="653"/>
                    </a:lnTo>
                    <a:lnTo>
                      <a:pt x="160" y="658"/>
                    </a:lnTo>
                    <a:lnTo>
                      <a:pt x="174" y="661"/>
                    </a:lnTo>
                    <a:lnTo>
                      <a:pt x="188" y="665"/>
                    </a:lnTo>
                    <a:lnTo>
                      <a:pt x="202" y="667"/>
                    </a:lnTo>
                    <a:lnTo>
                      <a:pt x="214" y="668"/>
                    </a:lnTo>
                    <a:lnTo>
                      <a:pt x="227" y="668"/>
                    </a:lnTo>
                    <a:lnTo>
                      <a:pt x="238" y="668"/>
                    </a:lnTo>
                    <a:lnTo>
                      <a:pt x="251" y="668"/>
                    </a:lnTo>
                    <a:lnTo>
                      <a:pt x="263" y="667"/>
                    </a:lnTo>
                    <a:lnTo>
                      <a:pt x="275" y="665"/>
                    </a:lnTo>
                    <a:lnTo>
                      <a:pt x="288" y="662"/>
                    </a:lnTo>
                    <a:lnTo>
                      <a:pt x="301" y="659"/>
                    </a:lnTo>
                    <a:lnTo>
                      <a:pt x="314" y="656"/>
                    </a:lnTo>
                    <a:lnTo>
                      <a:pt x="329" y="652"/>
                    </a:lnTo>
                    <a:lnTo>
                      <a:pt x="333" y="657"/>
                    </a:lnTo>
                    <a:lnTo>
                      <a:pt x="333" y="664"/>
                    </a:lnTo>
                    <a:lnTo>
                      <a:pt x="331" y="672"/>
                    </a:lnTo>
                    <a:lnTo>
                      <a:pt x="329" y="677"/>
                    </a:lnTo>
                    <a:lnTo>
                      <a:pt x="316" y="682"/>
                    </a:lnTo>
                    <a:lnTo>
                      <a:pt x="302" y="686"/>
                    </a:lnTo>
                    <a:lnTo>
                      <a:pt x="289" y="690"/>
                    </a:lnTo>
                    <a:lnTo>
                      <a:pt x="276" y="692"/>
                    </a:lnTo>
                    <a:lnTo>
                      <a:pt x="264" y="695"/>
                    </a:lnTo>
                    <a:lnTo>
                      <a:pt x="251" y="697"/>
                    </a:lnTo>
                    <a:lnTo>
                      <a:pt x="238" y="699"/>
                    </a:lnTo>
                    <a:lnTo>
                      <a:pt x="226" y="699"/>
                    </a:lnTo>
                    <a:lnTo>
                      <a:pt x="213" y="700"/>
                    </a:lnTo>
                    <a:lnTo>
                      <a:pt x="202" y="700"/>
                    </a:lnTo>
                    <a:lnTo>
                      <a:pt x="189" y="699"/>
                    </a:lnTo>
                    <a:lnTo>
                      <a:pt x="176" y="698"/>
                    </a:lnTo>
                    <a:lnTo>
                      <a:pt x="164" y="696"/>
                    </a:lnTo>
                    <a:lnTo>
                      <a:pt x="150" y="694"/>
                    </a:lnTo>
                    <a:lnTo>
                      <a:pt x="137" y="690"/>
                    </a:lnTo>
                    <a:lnTo>
                      <a:pt x="123" y="687"/>
                    </a:lnTo>
                    <a:lnTo>
                      <a:pt x="106" y="680"/>
                    </a:lnTo>
                    <a:lnTo>
                      <a:pt x="88" y="672"/>
                    </a:lnTo>
                    <a:lnTo>
                      <a:pt x="71" y="661"/>
                    </a:lnTo>
                    <a:lnTo>
                      <a:pt x="55" y="650"/>
                    </a:lnTo>
                    <a:lnTo>
                      <a:pt x="40" y="636"/>
                    </a:lnTo>
                    <a:lnTo>
                      <a:pt x="28" y="621"/>
                    </a:lnTo>
                    <a:lnTo>
                      <a:pt x="18" y="605"/>
                    </a:lnTo>
                    <a:lnTo>
                      <a:pt x="10" y="586"/>
                    </a:lnTo>
                    <a:lnTo>
                      <a:pt x="2" y="531"/>
                    </a:lnTo>
                    <a:lnTo>
                      <a:pt x="0" y="476"/>
                    </a:lnTo>
                    <a:lnTo>
                      <a:pt x="1" y="421"/>
                    </a:lnTo>
                    <a:lnTo>
                      <a:pt x="7" y="365"/>
                    </a:lnTo>
                    <a:lnTo>
                      <a:pt x="16" y="311"/>
                    </a:lnTo>
                    <a:lnTo>
                      <a:pt x="29" y="258"/>
                    </a:lnTo>
                    <a:lnTo>
                      <a:pt x="44" y="206"/>
                    </a:lnTo>
                    <a:lnTo>
                      <a:pt x="62" y="157"/>
                    </a:lnTo>
                    <a:lnTo>
                      <a:pt x="71" y="142"/>
                    </a:lnTo>
                    <a:lnTo>
                      <a:pt x="81" y="129"/>
                    </a:lnTo>
                    <a:lnTo>
                      <a:pt x="90" y="118"/>
                    </a:lnTo>
                    <a:lnTo>
                      <a:pt x="99" y="107"/>
                    </a:lnTo>
                    <a:lnTo>
                      <a:pt x="109" y="99"/>
                    </a:lnTo>
                    <a:lnTo>
                      <a:pt x="120" y="91"/>
                    </a:lnTo>
                    <a:lnTo>
                      <a:pt x="131" y="84"/>
                    </a:lnTo>
                    <a:lnTo>
                      <a:pt x="143" y="78"/>
                    </a:lnTo>
                    <a:lnTo>
                      <a:pt x="155" y="73"/>
                    </a:lnTo>
                    <a:lnTo>
                      <a:pt x="169" y="68"/>
                    </a:lnTo>
                    <a:lnTo>
                      <a:pt x="183" y="63"/>
                    </a:lnTo>
                    <a:lnTo>
                      <a:pt x="199" y="59"/>
                    </a:lnTo>
                    <a:lnTo>
                      <a:pt x="215" y="54"/>
                    </a:lnTo>
                    <a:lnTo>
                      <a:pt x="233" y="50"/>
                    </a:lnTo>
                    <a:lnTo>
                      <a:pt x="252" y="45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1" y="38"/>
                    </a:lnTo>
                    <a:lnTo>
                      <a:pt x="290" y="36"/>
                    </a:lnTo>
                    <a:lnTo>
                      <a:pt x="303" y="33"/>
                    </a:lnTo>
                    <a:lnTo>
                      <a:pt x="319" y="30"/>
                    </a:lnTo>
                    <a:lnTo>
                      <a:pt x="336" y="26"/>
                    </a:lnTo>
                    <a:lnTo>
                      <a:pt x="355" y="23"/>
                    </a:lnTo>
                    <a:lnTo>
                      <a:pt x="375" y="20"/>
                    </a:lnTo>
                    <a:lnTo>
                      <a:pt x="397" y="16"/>
                    </a:lnTo>
                    <a:lnTo>
                      <a:pt x="418" y="13"/>
                    </a:lnTo>
                    <a:lnTo>
                      <a:pt x="440" y="9"/>
                    </a:lnTo>
                    <a:lnTo>
                      <a:pt x="461" y="6"/>
                    </a:lnTo>
                    <a:lnTo>
                      <a:pt x="481" y="3"/>
                    </a:lnTo>
                    <a:lnTo>
                      <a:pt x="500" y="1"/>
                    </a:lnTo>
                    <a:lnTo>
                      <a:pt x="516" y="0"/>
                    </a:lnTo>
                    <a:lnTo>
                      <a:pt x="531" y="0"/>
                    </a:lnTo>
                    <a:lnTo>
                      <a:pt x="556" y="0"/>
                    </a:lnTo>
                    <a:lnTo>
                      <a:pt x="582" y="2"/>
                    </a:lnTo>
                    <a:lnTo>
                      <a:pt x="606" y="7"/>
                    </a:lnTo>
                    <a:lnTo>
                      <a:pt x="629" y="13"/>
                    </a:lnTo>
                    <a:lnTo>
                      <a:pt x="650" y="22"/>
                    </a:lnTo>
                    <a:lnTo>
                      <a:pt x="668" y="33"/>
                    </a:lnTo>
                    <a:lnTo>
                      <a:pt x="685" y="50"/>
                    </a:lnTo>
                    <a:lnTo>
                      <a:pt x="699" y="69"/>
                    </a:lnTo>
                    <a:lnTo>
                      <a:pt x="711" y="98"/>
                    </a:lnTo>
                    <a:lnTo>
                      <a:pt x="718" y="131"/>
                    </a:lnTo>
                    <a:lnTo>
                      <a:pt x="721" y="169"/>
                    </a:lnTo>
                    <a:lnTo>
                      <a:pt x="722" y="209"/>
                    </a:lnTo>
                    <a:lnTo>
                      <a:pt x="722" y="249"/>
                    </a:lnTo>
                    <a:lnTo>
                      <a:pt x="720" y="289"/>
                    </a:lnTo>
                    <a:lnTo>
                      <a:pt x="719" y="327"/>
                    </a:lnTo>
                    <a:lnTo>
                      <a:pt x="719" y="362"/>
                    </a:lnTo>
                    <a:lnTo>
                      <a:pt x="716" y="391"/>
                    </a:lnTo>
                    <a:lnTo>
                      <a:pt x="715" y="417"/>
                    </a:lnTo>
                    <a:lnTo>
                      <a:pt x="713" y="445"/>
                    </a:lnTo>
                    <a:lnTo>
                      <a:pt x="708" y="470"/>
                    </a:lnTo>
                    <a:lnTo>
                      <a:pt x="700" y="494"/>
                    </a:lnTo>
                    <a:lnTo>
                      <a:pt x="689" y="516"/>
                    </a:lnTo>
                    <a:lnTo>
                      <a:pt x="673" y="537"/>
                    </a:lnTo>
                    <a:lnTo>
                      <a:pt x="650" y="555"/>
                    </a:lnTo>
                    <a:lnTo>
                      <a:pt x="638" y="562"/>
                    </a:lnTo>
                    <a:lnTo>
                      <a:pt x="625" y="570"/>
                    </a:lnTo>
                    <a:lnTo>
                      <a:pt x="614" y="577"/>
                    </a:lnTo>
                    <a:lnTo>
                      <a:pt x="602" y="584"/>
                    </a:lnTo>
                    <a:lnTo>
                      <a:pt x="590" y="592"/>
                    </a:lnTo>
                    <a:lnTo>
                      <a:pt x="578" y="598"/>
                    </a:lnTo>
                    <a:lnTo>
                      <a:pt x="565" y="604"/>
                    </a:lnTo>
                    <a:lnTo>
                      <a:pt x="553" y="609"/>
                    </a:lnTo>
                    <a:lnTo>
                      <a:pt x="503" y="903"/>
                    </a:lnTo>
                    <a:lnTo>
                      <a:pt x="478" y="903"/>
                    </a:lnTo>
                    <a:lnTo>
                      <a:pt x="589" y="215"/>
                    </a:lnTo>
                    <a:lnTo>
                      <a:pt x="577" y="213"/>
                    </a:lnTo>
                    <a:lnTo>
                      <a:pt x="561" y="213"/>
                    </a:lnTo>
                    <a:lnTo>
                      <a:pt x="542" y="215"/>
                    </a:lnTo>
                    <a:lnTo>
                      <a:pt x="522" y="219"/>
                    </a:lnTo>
                    <a:lnTo>
                      <a:pt x="500" y="225"/>
                    </a:lnTo>
                    <a:lnTo>
                      <a:pt x="481" y="230"/>
                    </a:lnTo>
                    <a:lnTo>
                      <a:pt x="465" y="235"/>
                    </a:lnTo>
                    <a:lnTo>
                      <a:pt x="454" y="241"/>
                    </a:lnTo>
                    <a:lnTo>
                      <a:pt x="356" y="9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19" name="Freeform 170"/>
              <p:cNvSpPr>
                <a:spLocks/>
              </p:cNvSpPr>
              <p:nvPr/>
            </p:nvSpPr>
            <p:spPr bwMode="auto">
              <a:xfrm>
                <a:off x="3162" y="3260"/>
                <a:ext cx="214" cy="263"/>
              </a:xfrm>
              <a:custGeom>
                <a:avLst/>
                <a:gdLst>
                  <a:gd name="T0" fmla="*/ 51 w 428"/>
                  <a:gd name="T1" fmla="*/ 1 h 526"/>
                  <a:gd name="T2" fmla="*/ 46 w 428"/>
                  <a:gd name="T3" fmla="*/ 2 h 526"/>
                  <a:gd name="T4" fmla="*/ 42 w 428"/>
                  <a:gd name="T5" fmla="*/ 3 h 526"/>
                  <a:gd name="T6" fmla="*/ 37 w 428"/>
                  <a:gd name="T7" fmla="*/ 5 h 526"/>
                  <a:gd name="T8" fmla="*/ 33 w 428"/>
                  <a:gd name="T9" fmla="*/ 6 h 526"/>
                  <a:gd name="T10" fmla="*/ 28 w 428"/>
                  <a:gd name="T11" fmla="*/ 8 h 526"/>
                  <a:gd name="T12" fmla="*/ 24 w 428"/>
                  <a:gd name="T13" fmla="*/ 9 h 526"/>
                  <a:gd name="T14" fmla="*/ 20 w 428"/>
                  <a:gd name="T15" fmla="*/ 11 h 526"/>
                  <a:gd name="T16" fmla="*/ 14 w 428"/>
                  <a:gd name="T17" fmla="*/ 14 h 526"/>
                  <a:gd name="T18" fmla="*/ 10 w 428"/>
                  <a:gd name="T19" fmla="*/ 21 h 526"/>
                  <a:gd name="T20" fmla="*/ 7 w 428"/>
                  <a:gd name="T21" fmla="*/ 28 h 526"/>
                  <a:gd name="T22" fmla="*/ 6 w 428"/>
                  <a:gd name="T23" fmla="*/ 36 h 526"/>
                  <a:gd name="T24" fmla="*/ 5 w 428"/>
                  <a:gd name="T25" fmla="*/ 66 h 526"/>
                  <a:gd name="T26" fmla="*/ 3 w 428"/>
                  <a:gd name="T27" fmla="*/ 66 h 526"/>
                  <a:gd name="T28" fmla="*/ 2 w 428"/>
                  <a:gd name="T29" fmla="*/ 66 h 526"/>
                  <a:gd name="T30" fmla="*/ 1 w 428"/>
                  <a:gd name="T31" fmla="*/ 65 h 526"/>
                  <a:gd name="T32" fmla="*/ 1 w 428"/>
                  <a:gd name="T33" fmla="*/ 65 h 526"/>
                  <a:gd name="T34" fmla="*/ 0 w 428"/>
                  <a:gd name="T35" fmla="*/ 51 h 526"/>
                  <a:gd name="T36" fmla="*/ 1 w 428"/>
                  <a:gd name="T37" fmla="*/ 38 h 526"/>
                  <a:gd name="T38" fmla="*/ 3 w 428"/>
                  <a:gd name="T39" fmla="*/ 25 h 526"/>
                  <a:gd name="T40" fmla="*/ 10 w 428"/>
                  <a:gd name="T41" fmla="*/ 14 h 526"/>
                  <a:gd name="T42" fmla="*/ 13 w 428"/>
                  <a:gd name="T43" fmla="*/ 11 h 526"/>
                  <a:gd name="T44" fmla="*/ 18 w 428"/>
                  <a:gd name="T45" fmla="*/ 9 h 526"/>
                  <a:gd name="T46" fmla="*/ 23 w 428"/>
                  <a:gd name="T47" fmla="*/ 7 h 526"/>
                  <a:gd name="T48" fmla="*/ 27 w 428"/>
                  <a:gd name="T49" fmla="*/ 6 h 526"/>
                  <a:gd name="T50" fmla="*/ 31 w 428"/>
                  <a:gd name="T51" fmla="*/ 4 h 526"/>
                  <a:gd name="T52" fmla="*/ 37 w 428"/>
                  <a:gd name="T53" fmla="*/ 3 h 526"/>
                  <a:gd name="T54" fmla="*/ 42 w 428"/>
                  <a:gd name="T55" fmla="*/ 2 h 526"/>
                  <a:gd name="T56" fmla="*/ 46 w 428"/>
                  <a:gd name="T57" fmla="*/ 1 h 526"/>
                  <a:gd name="T58" fmla="*/ 48 w 428"/>
                  <a:gd name="T59" fmla="*/ 1 h 526"/>
                  <a:gd name="T60" fmla="*/ 50 w 428"/>
                  <a:gd name="T61" fmla="*/ 1 h 526"/>
                  <a:gd name="T62" fmla="*/ 52 w 428"/>
                  <a:gd name="T63" fmla="*/ 1 h 526"/>
                  <a:gd name="T64" fmla="*/ 54 w 428"/>
                  <a:gd name="T65" fmla="*/ 0 h 52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8"/>
                  <a:gd name="T100" fmla="*/ 0 h 526"/>
                  <a:gd name="T101" fmla="*/ 428 w 428"/>
                  <a:gd name="T102" fmla="*/ 526 h 52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8" h="526">
                    <a:moveTo>
                      <a:pt x="428" y="0"/>
                    </a:moveTo>
                    <a:lnTo>
                      <a:pt x="407" y="5"/>
                    </a:lnTo>
                    <a:lnTo>
                      <a:pt x="388" y="11"/>
                    </a:lnTo>
                    <a:lnTo>
                      <a:pt x="368" y="17"/>
                    </a:lnTo>
                    <a:lnTo>
                      <a:pt x="349" y="23"/>
                    </a:lnTo>
                    <a:lnTo>
                      <a:pt x="330" y="28"/>
                    </a:lnTo>
                    <a:lnTo>
                      <a:pt x="312" y="34"/>
                    </a:lnTo>
                    <a:lnTo>
                      <a:pt x="295" y="41"/>
                    </a:lnTo>
                    <a:lnTo>
                      <a:pt x="276" y="47"/>
                    </a:lnTo>
                    <a:lnTo>
                      <a:pt x="259" y="53"/>
                    </a:lnTo>
                    <a:lnTo>
                      <a:pt x="242" y="60"/>
                    </a:lnTo>
                    <a:lnTo>
                      <a:pt x="225" y="65"/>
                    </a:lnTo>
                    <a:lnTo>
                      <a:pt x="208" y="71"/>
                    </a:lnTo>
                    <a:lnTo>
                      <a:pt x="191" y="78"/>
                    </a:lnTo>
                    <a:lnTo>
                      <a:pt x="175" y="84"/>
                    </a:lnTo>
                    <a:lnTo>
                      <a:pt x="157" y="91"/>
                    </a:lnTo>
                    <a:lnTo>
                      <a:pt x="141" y="96"/>
                    </a:lnTo>
                    <a:lnTo>
                      <a:pt x="115" y="116"/>
                    </a:lnTo>
                    <a:lnTo>
                      <a:pt x="94" y="140"/>
                    </a:lnTo>
                    <a:lnTo>
                      <a:pt x="78" y="167"/>
                    </a:lnTo>
                    <a:lnTo>
                      <a:pt x="66" y="197"/>
                    </a:lnTo>
                    <a:lnTo>
                      <a:pt x="57" y="228"/>
                    </a:lnTo>
                    <a:lnTo>
                      <a:pt x="50" y="260"/>
                    </a:lnTo>
                    <a:lnTo>
                      <a:pt x="45" y="292"/>
                    </a:lnTo>
                    <a:lnTo>
                      <a:pt x="39" y="323"/>
                    </a:lnTo>
                    <a:lnTo>
                      <a:pt x="35" y="525"/>
                    </a:lnTo>
                    <a:lnTo>
                      <a:pt x="32" y="526"/>
                    </a:lnTo>
                    <a:lnTo>
                      <a:pt x="27" y="526"/>
                    </a:lnTo>
                    <a:lnTo>
                      <a:pt x="22" y="525"/>
                    </a:lnTo>
                    <a:lnTo>
                      <a:pt x="16" y="524"/>
                    </a:lnTo>
                    <a:lnTo>
                      <a:pt x="10" y="522"/>
                    </a:lnTo>
                    <a:lnTo>
                      <a:pt x="5" y="520"/>
                    </a:lnTo>
                    <a:lnTo>
                      <a:pt x="2" y="518"/>
                    </a:lnTo>
                    <a:lnTo>
                      <a:pt x="1" y="518"/>
                    </a:lnTo>
                    <a:lnTo>
                      <a:pt x="0" y="465"/>
                    </a:lnTo>
                    <a:lnTo>
                      <a:pt x="0" y="412"/>
                    </a:lnTo>
                    <a:lnTo>
                      <a:pt x="2" y="358"/>
                    </a:lnTo>
                    <a:lnTo>
                      <a:pt x="7" y="306"/>
                    </a:lnTo>
                    <a:lnTo>
                      <a:pt x="16" y="254"/>
                    </a:lnTo>
                    <a:lnTo>
                      <a:pt x="30" y="205"/>
                    </a:lnTo>
                    <a:lnTo>
                      <a:pt x="49" y="159"/>
                    </a:lnTo>
                    <a:lnTo>
                      <a:pt x="76" y="115"/>
                    </a:lnTo>
                    <a:lnTo>
                      <a:pt x="92" y="105"/>
                    </a:lnTo>
                    <a:lnTo>
                      <a:pt x="109" y="94"/>
                    </a:lnTo>
                    <a:lnTo>
                      <a:pt x="126" y="85"/>
                    </a:lnTo>
                    <a:lnTo>
                      <a:pt x="144" y="77"/>
                    </a:lnTo>
                    <a:lnTo>
                      <a:pt x="161" y="69"/>
                    </a:lnTo>
                    <a:lnTo>
                      <a:pt x="179" y="61"/>
                    </a:lnTo>
                    <a:lnTo>
                      <a:pt x="198" y="54"/>
                    </a:lnTo>
                    <a:lnTo>
                      <a:pt x="216" y="48"/>
                    </a:lnTo>
                    <a:lnTo>
                      <a:pt x="235" y="41"/>
                    </a:lnTo>
                    <a:lnTo>
                      <a:pt x="253" y="37"/>
                    </a:lnTo>
                    <a:lnTo>
                      <a:pt x="272" y="31"/>
                    </a:lnTo>
                    <a:lnTo>
                      <a:pt x="291" y="25"/>
                    </a:lnTo>
                    <a:lnTo>
                      <a:pt x="310" y="20"/>
                    </a:lnTo>
                    <a:lnTo>
                      <a:pt x="329" y="16"/>
                    </a:lnTo>
                    <a:lnTo>
                      <a:pt x="348" y="11"/>
                    </a:lnTo>
                    <a:lnTo>
                      <a:pt x="367" y="7"/>
                    </a:lnTo>
                    <a:lnTo>
                      <a:pt x="375" y="5"/>
                    </a:lnTo>
                    <a:lnTo>
                      <a:pt x="382" y="4"/>
                    </a:lnTo>
                    <a:lnTo>
                      <a:pt x="390" y="3"/>
                    </a:lnTo>
                    <a:lnTo>
                      <a:pt x="398" y="3"/>
                    </a:lnTo>
                    <a:lnTo>
                      <a:pt x="405" y="2"/>
                    </a:lnTo>
                    <a:lnTo>
                      <a:pt x="413" y="1"/>
                    </a:lnTo>
                    <a:lnTo>
                      <a:pt x="420" y="1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20" name="Freeform 171"/>
              <p:cNvSpPr>
                <a:spLocks/>
              </p:cNvSpPr>
              <p:nvPr/>
            </p:nvSpPr>
            <p:spPr bwMode="auto">
              <a:xfrm>
                <a:off x="3293" y="3347"/>
                <a:ext cx="64" cy="331"/>
              </a:xfrm>
              <a:custGeom>
                <a:avLst/>
                <a:gdLst>
                  <a:gd name="T0" fmla="*/ 0 w 128"/>
                  <a:gd name="T1" fmla="*/ 83 h 661"/>
                  <a:gd name="T2" fmla="*/ 9 w 128"/>
                  <a:gd name="T3" fmla="*/ 27 h 661"/>
                  <a:gd name="T4" fmla="*/ 14 w 128"/>
                  <a:gd name="T5" fmla="*/ 1 h 661"/>
                  <a:gd name="T6" fmla="*/ 14 w 128"/>
                  <a:gd name="T7" fmla="*/ 1 h 661"/>
                  <a:gd name="T8" fmla="*/ 14 w 128"/>
                  <a:gd name="T9" fmla="*/ 0 h 661"/>
                  <a:gd name="T10" fmla="*/ 15 w 128"/>
                  <a:gd name="T11" fmla="*/ 0 h 661"/>
                  <a:gd name="T12" fmla="*/ 16 w 128"/>
                  <a:gd name="T13" fmla="*/ 0 h 661"/>
                  <a:gd name="T14" fmla="*/ 11 w 128"/>
                  <a:gd name="T15" fmla="*/ 28 h 661"/>
                  <a:gd name="T16" fmla="*/ 2 w 128"/>
                  <a:gd name="T17" fmla="*/ 83 h 661"/>
                  <a:gd name="T18" fmla="*/ 0 w 128"/>
                  <a:gd name="T19" fmla="*/ 83 h 6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661"/>
                  <a:gd name="T32" fmla="*/ 128 w 128"/>
                  <a:gd name="T33" fmla="*/ 661 h 6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661">
                    <a:moveTo>
                      <a:pt x="0" y="661"/>
                    </a:moveTo>
                    <a:lnTo>
                      <a:pt x="74" y="215"/>
                    </a:lnTo>
                    <a:lnTo>
                      <a:pt x="113" y="6"/>
                    </a:lnTo>
                    <a:lnTo>
                      <a:pt x="114" y="1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92" y="222"/>
                    </a:lnTo>
                    <a:lnTo>
                      <a:pt x="20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21" name="Freeform 172"/>
              <p:cNvSpPr>
                <a:spLocks/>
              </p:cNvSpPr>
              <p:nvPr/>
            </p:nvSpPr>
            <p:spPr bwMode="auto">
              <a:xfrm>
                <a:off x="2649" y="2775"/>
                <a:ext cx="44" cy="198"/>
              </a:xfrm>
              <a:custGeom>
                <a:avLst/>
                <a:gdLst>
                  <a:gd name="T0" fmla="*/ 11 w 88"/>
                  <a:gd name="T1" fmla="*/ 50 h 395"/>
                  <a:gd name="T2" fmla="*/ 10 w 88"/>
                  <a:gd name="T3" fmla="*/ 0 h 395"/>
                  <a:gd name="T4" fmla="*/ 0 w 88"/>
                  <a:gd name="T5" fmla="*/ 1 h 395"/>
                  <a:gd name="T6" fmla="*/ 1 w 88"/>
                  <a:gd name="T7" fmla="*/ 50 h 395"/>
                  <a:gd name="T8" fmla="*/ 11 w 88"/>
                  <a:gd name="T9" fmla="*/ 50 h 3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395"/>
                  <a:gd name="T17" fmla="*/ 88 w 88"/>
                  <a:gd name="T18" fmla="*/ 395 h 3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395">
                    <a:moveTo>
                      <a:pt x="88" y="394"/>
                    </a:moveTo>
                    <a:lnTo>
                      <a:pt x="79" y="0"/>
                    </a:lnTo>
                    <a:lnTo>
                      <a:pt x="0" y="1"/>
                    </a:lnTo>
                    <a:lnTo>
                      <a:pt x="9" y="395"/>
                    </a:lnTo>
                    <a:lnTo>
                      <a:pt x="88" y="394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22" name="Freeform 173"/>
              <p:cNvSpPr>
                <a:spLocks/>
              </p:cNvSpPr>
              <p:nvPr/>
            </p:nvSpPr>
            <p:spPr bwMode="auto">
              <a:xfrm>
                <a:off x="2705" y="2698"/>
                <a:ext cx="45" cy="273"/>
              </a:xfrm>
              <a:custGeom>
                <a:avLst/>
                <a:gdLst>
                  <a:gd name="T0" fmla="*/ 11 w 90"/>
                  <a:gd name="T1" fmla="*/ 68 h 545"/>
                  <a:gd name="T2" fmla="*/ 10 w 90"/>
                  <a:gd name="T3" fmla="*/ 0 h 545"/>
                  <a:gd name="T4" fmla="*/ 0 w 90"/>
                  <a:gd name="T5" fmla="*/ 1 h 545"/>
                  <a:gd name="T6" fmla="*/ 1 w 90"/>
                  <a:gd name="T7" fmla="*/ 69 h 545"/>
                  <a:gd name="T8" fmla="*/ 11 w 90"/>
                  <a:gd name="T9" fmla="*/ 68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545"/>
                  <a:gd name="T17" fmla="*/ 90 w 90"/>
                  <a:gd name="T18" fmla="*/ 545 h 5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545">
                    <a:moveTo>
                      <a:pt x="90" y="543"/>
                    </a:moveTo>
                    <a:lnTo>
                      <a:pt x="80" y="0"/>
                    </a:lnTo>
                    <a:lnTo>
                      <a:pt x="0" y="2"/>
                    </a:lnTo>
                    <a:lnTo>
                      <a:pt x="9" y="545"/>
                    </a:lnTo>
                    <a:lnTo>
                      <a:pt x="90" y="543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  <p:sp>
            <p:nvSpPr>
              <p:cNvPr id="7223" name="Freeform 174"/>
              <p:cNvSpPr>
                <a:spLocks/>
              </p:cNvSpPr>
              <p:nvPr/>
            </p:nvSpPr>
            <p:spPr bwMode="auto">
              <a:xfrm>
                <a:off x="2760" y="2743"/>
                <a:ext cx="45" cy="225"/>
              </a:xfrm>
              <a:custGeom>
                <a:avLst/>
                <a:gdLst>
                  <a:gd name="T0" fmla="*/ 11 w 90"/>
                  <a:gd name="T1" fmla="*/ 56 h 450"/>
                  <a:gd name="T2" fmla="*/ 10 w 90"/>
                  <a:gd name="T3" fmla="*/ 0 h 450"/>
                  <a:gd name="T4" fmla="*/ 0 w 90"/>
                  <a:gd name="T5" fmla="*/ 1 h 450"/>
                  <a:gd name="T6" fmla="*/ 1 w 90"/>
                  <a:gd name="T7" fmla="*/ 56 h 450"/>
                  <a:gd name="T8" fmla="*/ 11 w 90"/>
                  <a:gd name="T9" fmla="*/ 56 h 4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450"/>
                  <a:gd name="T17" fmla="*/ 90 w 90"/>
                  <a:gd name="T18" fmla="*/ 450 h 4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450">
                    <a:moveTo>
                      <a:pt x="90" y="448"/>
                    </a:moveTo>
                    <a:lnTo>
                      <a:pt x="79" y="0"/>
                    </a:lnTo>
                    <a:lnTo>
                      <a:pt x="0" y="3"/>
                    </a:lnTo>
                    <a:lnTo>
                      <a:pt x="9" y="450"/>
                    </a:lnTo>
                    <a:lnTo>
                      <a:pt x="90" y="448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/>
              </a:p>
            </p:txBody>
          </p:sp>
        </p:grpSp>
        <p:sp>
          <p:nvSpPr>
            <p:cNvPr id="7182" name="Freeform 175"/>
            <p:cNvSpPr>
              <a:spLocks/>
            </p:cNvSpPr>
            <p:nvPr/>
          </p:nvSpPr>
          <p:spPr bwMode="auto">
            <a:xfrm>
              <a:off x="1834" y="1218"/>
              <a:ext cx="875" cy="480"/>
            </a:xfrm>
            <a:custGeom>
              <a:avLst/>
              <a:gdLst>
                <a:gd name="T0" fmla="*/ 875 w 875"/>
                <a:gd name="T1" fmla="*/ 0 h 480"/>
                <a:gd name="T2" fmla="*/ 420 w 875"/>
                <a:gd name="T3" fmla="*/ 107 h 480"/>
                <a:gd name="T4" fmla="*/ 235 w 875"/>
                <a:gd name="T5" fmla="*/ 419 h 480"/>
                <a:gd name="T6" fmla="*/ 0 w 875"/>
                <a:gd name="T7" fmla="*/ 476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5"/>
                <a:gd name="T13" fmla="*/ 0 h 480"/>
                <a:gd name="T14" fmla="*/ 875 w 875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5" h="480">
                  <a:moveTo>
                    <a:pt x="875" y="0"/>
                  </a:moveTo>
                  <a:cubicBezTo>
                    <a:pt x="799" y="18"/>
                    <a:pt x="527" y="37"/>
                    <a:pt x="420" y="107"/>
                  </a:cubicBezTo>
                  <a:cubicBezTo>
                    <a:pt x="313" y="177"/>
                    <a:pt x="305" y="358"/>
                    <a:pt x="235" y="419"/>
                  </a:cubicBezTo>
                  <a:cubicBezTo>
                    <a:pt x="165" y="480"/>
                    <a:pt x="49" y="464"/>
                    <a:pt x="0" y="4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7183" name="Freeform 176"/>
            <p:cNvSpPr>
              <a:spLocks/>
            </p:cNvSpPr>
            <p:nvPr/>
          </p:nvSpPr>
          <p:spPr bwMode="auto">
            <a:xfrm>
              <a:off x="1102" y="957"/>
              <a:ext cx="1607" cy="270"/>
            </a:xfrm>
            <a:custGeom>
              <a:avLst/>
              <a:gdLst>
                <a:gd name="T0" fmla="*/ 1607 w 1607"/>
                <a:gd name="T1" fmla="*/ 183 h 270"/>
                <a:gd name="T2" fmla="*/ 1031 w 1607"/>
                <a:gd name="T3" fmla="*/ 19 h 270"/>
                <a:gd name="T4" fmla="*/ 569 w 1607"/>
                <a:gd name="T5" fmla="*/ 69 h 270"/>
                <a:gd name="T6" fmla="*/ 242 w 1607"/>
                <a:gd name="T7" fmla="*/ 254 h 270"/>
                <a:gd name="T8" fmla="*/ 0 w 1607"/>
                <a:gd name="T9" fmla="*/ 168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7"/>
                <a:gd name="T16" fmla="*/ 0 h 270"/>
                <a:gd name="T17" fmla="*/ 1607 w 1607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7" h="270">
                  <a:moveTo>
                    <a:pt x="1607" y="183"/>
                  </a:moveTo>
                  <a:cubicBezTo>
                    <a:pt x="1405" y="110"/>
                    <a:pt x="1204" y="38"/>
                    <a:pt x="1031" y="19"/>
                  </a:cubicBezTo>
                  <a:cubicBezTo>
                    <a:pt x="858" y="0"/>
                    <a:pt x="700" y="30"/>
                    <a:pt x="569" y="69"/>
                  </a:cubicBezTo>
                  <a:cubicBezTo>
                    <a:pt x="438" y="108"/>
                    <a:pt x="337" y="238"/>
                    <a:pt x="242" y="254"/>
                  </a:cubicBezTo>
                  <a:cubicBezTo>
                    <a:pt x="147" y="270"/>
                    <a:pt x="73" y="219"/>
                    <a:pt x="0" y="16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7184" name="Freeform 177"/>
            <p:cNvSpPr>
              <a:spLocks/>
            </p:cNvSpPr>
            <p:nvPr/>
          </p:nvSpPr>
          <p:spPr bwMode="auto">
            <a:xfrm>
              <a:off x="3121" y="1211"/>
              <a:ext cx="754" cy="533"/>
            </a:xfrm>
            <a:custGeom>
              <a:avLst/>
              <a:gdLst>
                <a:gd name="T0" fmla="*/ 0 w 754"/>
                <a:gd name="T1" fmla="*/ 0 h 533"/>
                <a:gd name="T2" fmla="*/ 164 w 754"/>
                <a:gd name="T3" fmla="*/ 256 h 533"/>
                <a:gd name="T4" fmla="*/ 541 w 754"/>
                <a:gd name="T5" fmla="*/ 284 h 533"/>
                <a:gd name="T6" fmla="*/ 754 w 754"/>
                <a:gd name="T7" fmla="*/ 533 h 5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4"/>
                <a:gd name="T13" fmla="*/ 0 h 533"/>
                <a:gd name="T14" fmla="*/ 754 w 754"/>
                <a:gd name="T15" fmla="*/ 533 h 5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4" h="533">
                  <a:moveTo>
                    <a:pt x="0" y="0"/>
                  </a:moveTo>
                  <a:cubicBezTo>
                    <a:pt x="37" y="104"/>
                    <a:pt x="74" y="209"/>
                    <a:pt x="164" y="256"/>
                  </a:cubicBezTo>
                  <a:cubicBezTo>
                    <a:pt x="254" y="303"/>
                    <a:pt x="443" y="238"/>
                    <a:pt x="541" y="284"/>
                  </a:cubicBezTo>
                  <a:cubicBezTo>
                    <a:pt x="639" y="330"/>
                    <a:pt x="696" y="431"/>
                    <a:pt x="754" y="53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7185" name="Freeform 178"/>
            <p:cNvSpPr>
              <a:spLocks/>
            </p:cNvSpPr>
            <p:nvPr/>
          </p:nvSpPr>
          <p:spPr bwMode="auto">
            <a:xfrm>
              <a:off x="3121" y="898"/>
              <a:ext cx="1721" cy="270"/>
            </a:xfrm>
            <a:custGeom>
              <a:avLst/>
              <a:gdLst>
                <a:gd name="T0" fmla="*/ 0 w 1721"/>
                <a:gd name="T1" fmla="*/ 235 h 270"/>
                <a:gd name="T2" fmla="*/ 626 w 1721"/>
                <a:gd name="T3" fmla="*/ 28 h 270"/>
                <a:gd name="T4" fmla="*/ 1252 w 1721"/>
                <a:gd name="T5" fmla="*/ 64 h 270"/>
                <a:gd name="T6" fmla="*/ 1615 w 1721"/>
                <a:gd name="T7" fmla="*/ 213 h 270"/>
                <a:gd name="T8" fmla="*/ 1721 w 1721"/>
                <a:gd name="T9" fmla="*/ 270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1"/>
                <a:gd name="T16" fmla="*/ 0 h 270"/>
                <a:gd name="T17" fmla="*/ 1721 w 1721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1" h="270">
                  <a:moveTo>
                    <a:pt x="0" y="235"/>
                  </a:moveTo>
                  <a:cubicBezTo>
                    <a:pt x="104" y="201"/>
                    <a:pt x="417" y="56"/>
                    <a:pt x="626" y="28"/>
                  </a:cubicBezTo>
                  <a:cubicBezTo>
                    <a:pt x="835" y="0"/>
                    <a:pt x="1087" y="33"/>
                    <a:pt x="1252" y="64"/>
                  </a:cubicBezTo>
                  <a:cubicBezTo>
                    <a:pt x="1417" y="95"/>
                    <a:pt x="1537" y="179"/>
                    <a:pt x="1615" y="213"/>
                  </a:cubicBezTo>
                  <a:cubicBezTo>
                    <a:pt x="1693" y="247"/>
                    <a:pt x="1712" y="244"/>
                    <a:pt x="1721" y="27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/>
            </a:p>
          </p:txBody>
        </p:sp>
        <p:sp>
          <p:nvSpPr>
            <p:cNvPr id="7186" name="Rectangle 179"/>
            <p:cNvSpPr>
              <a:spLocks noChangeArrowheads="1"/>
            </p:cNvSpPr>
            <p:nvPr/>
          </p:nvSpPr>
          <p:spPr bwMode="auto">
            <a:xfrm>
              <a:off x="4332" y="655"/>
              <a:ext cx="1006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ru-RU" b="1"/>
                <a:t>СКБД</a:t>
              </a:r>
            </a:p>
          </p:txBody>
        </p:sp>
        <p:sp>
          <p:nvSpPr>
            <p:cNvPr id="7187" name="Rectangle 180"/>
            <p:cNvSpPr>
              <a:spLocks noChangeArrowheads="1"/>
            </p:cNvSpPr>
            <p:nvPr/>
          </p:nvSpPr>
          <p:spPr bwMode="auto">
            <a:xfrm>
              <a:off x="3584" y="1183"/>
              <a:ext cx="1006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ru-RU" b="1"/>
                <a:t>СКБД</a:t>
              </a:r>
            </a:p>
          </p:txBody>
        </p:sp>
        <p:sp>
          <p:nvSpPr>
            <p:cNvPr id="7188" name="Rectangle 181"/>
            <p:cNvSpPr>
              <a:spLocks noChangeArrowheads="1"/>
            </p:cNvSpPr>
            <p:nvPr/>
          </p:nvSpPr>
          <p:spPr bwMode="auto">
            <a:xfrm>
              <a:off x="1558" y="1148"/>
              <a:ext cx="1006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ru-RU" b="1"/>
                <a:t>СКБД</a:t>
              </a:r>
            </a:p>
          </p:txBody>
        </p:sp>
        <p:sp>
          <p:nvSpPr>
            <p:cNvPr id="7189" name="Rectangle 182"/>
            <p:cNvSpPr>
              <a:spLocks noChangeArrowheads="1"/>
            </p:cNvSpPr>
            <p:nvPr/>
          </p:nvSpPr>
          <p:spPr bwMode="auto">
            <a:xfrm>
              <a:off x="830" y="542"/>
              <a:ext cx="1006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ru-RU" b="1"/>
                <a:t>СКБД</a:t>
              </a:r>
            </a:p>
          </p:txBody>
        </p:sp>
      </p:grpSp>
      <p:grpSp>
        <p:nvGrpSpPr>
          <p:cNvPr id="7" name="Group 183"/>
          <p:cNvGrpSpPr>
            <a:grpSpLocks/>
          </p:cNvGrpSpPr>
          <p:nvPr/>
        </p:nvGrpSpPr>
        <p:grpSpPr bwMode="auto">
          <a:xfrm>
            <a:off x="6115050" y="3768725"/>
            <a:ext cx="841375" cy="1033463"/>
            <a:chOff x="2355" y="583"/>
            <a:chExt cx="761" cy="859"/>
          </a:xfrm>
        </p:grpSpPr>
        <p:pic>
          <p:nvPicPr>
            <p:cNvPr id="7176" name="Picture 184" descr="Корпус-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21515224" flipH="1">
              <a:off x="2676" y="609"/>
              <a:ext cx="440" cy="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7" name="Rectangle 185"/>
            <p:cNvSpPr>
              <a:spLocks noChangeArrowheads="1"/>
            </p:cNvSpPr>
            <p:nvPr/>
          </p:nvSpPr>
          <p:spPr bwMode="auto">
            <a:xfrm>
              <a:off x="2355" y="583"/>
              <a:ext cx="4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ru-RU" b="1"/>
                <a:t>БД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0" grpId="0" bldLvl="2" autoUpdateAnimBg="0"/>
      <p:bldP spid="2181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339725" y="1352550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01650" y="660400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>
              <a:spcBef>
                <a:spcPct val="50000"/>
              </a:spcBef>
            </a:pPr>
            <a:r>
              <a:rPr lang="uk-UA" sz="3000" b="1">
                <a:solidFill>
                  <a:srgbClr val="800080"/>
                </a:solidFill>
              </a:rPr>
              <a:t>Типи баз даних</a:t>
            </a:r>
          </a:p>
        </p:txBody>
      </p:sp>
      <p:sp>
        <p:nvSpPr>
          <p:cNvPr id="275465" name="Rectangle 9"/>
          <p:cNvSpPr>
            <a:spLocks noChangeArrowheads="1"/>
          </p:cNvSpPr>
          <p:nvPr/>
        </p:nvSpPr>
        <p:spPr bwMode="auto">
          <a:xfrm>
            <a:off x="376238" y="1917700"/>
            <a:ext cx="8389937" cy="56356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261938" indent="-261938" defTabSz="912813">
              <a:buFontTx/>
              <a:buChar char="•"/>
            </a:pPr>
            <a:r>
              <a:rPr lang="uk-UA" sz="2800" b="1">
                <a:solidFill>
                  <a:schemeClr val="accent2"/>
                </a:solidFill>
              </a:rPr>
              <a:t>мережеві БД</a:t>
            </a:r>
            <a:r>
              <a:rPr lang="uk-UA" sz="2800"/>
              <a:t/>
            </a:r>
            <a:br>
              <a:rPr lang="uk-UA" sz="2800"/>
            </a:br>
            <a:r>
              <a:rPr lang="uk-UA" sz="2800"/>
              <a:t>     набір вузлів, в яких кожен може бути</a:t>
            </a:r>
            <a:br>
              <a:rPr lang="uk-UA" sz="2800"/>
            </a:br>
            <a:r>
              <a:rPr lang="uk-UA" sz="2800"/>
              <a:t>     зв'язаний з кожним.</a:t>
            </a:r>
          </a:p>
          <a:p>
            <a:pPr marL="261938" indent="-261938" defTabSz="912813">
              <a:spcBef>
                <a:spcPct val="50000"/>
              </a:spcBef>
              <a:buFontTx/>
              <a:buChar char="•"/>
            </a:pPr>
            <a:r>
              <a:rPr lang="uk-UA" sz="2800" b="1">
                <a:solidFill>
                  <a:schemeClr val="accent2"/>
                </a:solidFill>
              </a:rPr>
              <a:t>ієрархічні БД</a:t>
            </a:r>
            <a:br>
              <a:rPr lang="uk-UA" sz="2800" b="1">
                <a:solidFill>
                  <a:schemeClr val="accent2"/>
                </a:solidFill>
              </a:rPr>
            </a:br>
            <a:r>
              <a:rPr lang="uk-UA" sz="2800" b="1">
                <a:solidFill>
                  <a:schemeClr val="accent2"/>
                </a:solidFill>
              </a:rPr>
              <a:t>     </a:t>
            </a:r>
            <a:r>
              <a:rPr lang="uk-UA" sz="2800"/>
              <a:t>у вигляді багаторівневої структури</a:t>
            </a:r>
          </a:p>
          <a:p>
            <a:pPr marL="261938" indent="-261938" defTabSz="912813">
              <a:spcBef>
                <a:spcPct val="50000"/>
              </a:spcBef>
              <a:buFontTx/>
              <a:buChar char="•"/>
            </a:pPr>
            <a:r>
              <a:rPr lang="uk-UA" sz="2800" b="1">
                <a:solidFill>
                  <a:schemeClr val="accent2"/>
                </a:solidFill>
              </a:rPr>
              <a:t>реляційні БД (99,9%)</a:t>
            </a:r>
            <a:br>
              <a:rPr lang="uk-UA" sz="2800" b="1">
                <a:solidFill>
                  <a:schemeClr val="accent2"/>
                </a:solidFill>
              </a:rPr>
            </a:br>
            <a:r>
              <a:rPr lang="uk-UA" sz="2800"/>
              <a:t>     набір взаємопов'язаних таблиць</a:t>
            </a:r>
          </a:p>
          <a:p>
            <a:pPr marL="261938" indent="-261938" defTabSz="912813">
              <a:buFontTx/>
              <a:buChar char="•"/>
            </a:pPr>
            <a:endParaRPr lang="uk-UA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5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5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339725" y="9096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01650" y="36036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>
              <a:spcBef>
                <a:spcPct val="50000"/>
              </a:spcBef>
            </a:pPr>
            <a:r>
              <a:rPr lang="uk-UA" sz="3000" b="1"/>
              <a:t>Мережеві БД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384175" y="881063"/>
            <a:ext cx="8442325" cy="8318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7188" indent="-357188" defTabSz="912813">
              <a:spcBef>
                <a:spcPct val="50000"/>
              </a:spcBef>
            </a:pPr>
            <a:r>
              <a:rPr lang="uk-UA" sz="2400" b="1">
                <a:solidFill>
                  <a:schemeClr val="accent2"/>
                </a:solidFill>
              </a:rPr>
              <a:t>Мережева БД </a:t>
            </a:r>
            <a:r>
              <a:rPr lang="uk-UA" sz="2400"/>
              <a:t>– це набір вузлів, в яких кожен може бути зв'язаний з кожним.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30250" y="5619750"/>
            <a:ext cx="7793038" cy="928688"/>
            <a:chOff x="448" y="3616"/>
            <a:chExt cx="4909" cy="585"/>
          </a:xfrm>
        </p:grpSpPr>
        <p:sp>
          <p:nvSpPr>
            <p:cNvPr id="9246" name="Text Box 32"/>
            <p:cNvSpPr txBox="1">
              <a:spLocks noChangeArrowheads="1"/>
            </p:cNvSpPr>
            <p:nvPr/>
          </p:nvSpPr>
          <p:spPr bwMode="auto">
            <a:xfrm>
              <a:off x="742" y="3683"/>
              <a:ext cx="4615" cy="518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85194" dir="1593903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/>
                <a:t>    </a:t>
              </a:r>
              <a:r>
                <a:rPr lang="uk-UA" sz="2400" b="1"/>
                <a:t>Можна зберігати у вигляді таблиці, але з</a:t>
              </a:r>
              <a:br>
                <a:rPr lang="uk-UA" sz="2400" b="1"/>
              </a:br>
              <a:r>
                <a:rPr lang="uk-UA" sz="2400" b="1"/>
                <a:t>    дублюванням даних!</a:t>
              </a:r>
            </a:p>
          </p:txBody>
        </p:sp>
        <p:sp>
          <p:nvSpPr>
            <p:cNvPr id="9247" name="Oval 33"/>
            <p:cNvSpPr>
              <a:spLocks noChangeArrowheads="1"/>
            </p:cNvSpPr>
            <p:nvPr/>
          </p:nvSpPr>
          <p:spPr bwMode="auto">
            <a:xfrm>
              <a:off x="448" y="361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9222" name="Rectangle 35"/>
          <p:cNvSpPr>
            <a:spLocks noChangeArrowheads="1"/>
          </p:cNvSpPr>
          <p:nvPr/>
        </p:nvSpPr>
        <p:spPr bwMode="auto">
          <a:xfrm>
            <a:off x="696913" y="3233738"/>
            <a:ext cx="1598612" cy="75406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 b="1">
                <a:solidFill>
                  <a:srgbClr val="A50021"/>
                </a:solidFill>
              </a:rPr>
              <a:t>Виробник 1</a:t>
            </a:r>
            <a:endParaRPr lang="ru-RU" b="1">
              <a:solidFill>
                <a:srgbClr val="A50021"/>
              </a:solidFill>
            </a:endParaRPr>
          </a:p>
        </p:txBody>
      </p:sp>
      <p:sp>
        <p:nvSpPr>
          <p:cNvPr id="9223" name="Rectangle 36"/>
          <p:cNvSpPr>
            <a:spLocks noChangeArrowheads="1"/>
          </p:cNvSpPr>
          <p:nvPr/>
        </p:nvSpPr>
        <p:spPr bwMode="auto">
          <a:xfrm>
            <a:off x="3327400" y="3270250"/>
            <a:ext cx="1719263" cy="7302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/>
              <a:t>Виробник 2</a:t>
            </a:r>
            <a:endParaRPr lang="ru-RU"/>
          </a:p>
        </p:txBody>
      </p:sp>
      <p:sp>
        <p:nvSpPr>
          <p:cNvPr id="9224" name="Rectangle 37"/>
          <p:cNvSpPr>
            <a:spLocks noChangeArrowheads="1"/>
          </p:cNvSpPr>
          <p:nvPr/>
        </p:nvSpPr>
        <p:spPr bwMode="auto">
          <a:xfrm>
            <a:off x="6097588" y="3333750"/>
            <a:ext cx="1668462" cy="671513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/>
              <a:t>Виробник 3</a:t>
            </a:r>
            <a:endParaRPr lang="ru-RU"/>
          </a:p>
        </p:txBody>
      </p:sp>
      <p:sp>
        <p:nvSpPr>
          <p:cNvPr id="9225" name="Rectangle 41"/>
          <p:cNvSpPr>
            <a:spLocks noChangeArrowheads="1"/>
          </p:cNvSpPr>
          <p:nvPr/>
        </p:nvSpPr>
        <p:spPr bwMode="auto">
          <a:xfrm>
            <a:off x="6869113" y="1773238"/>
            <a:ext cx="1606550" cy="538162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 sz="2000"/>
              <a:t>Постач  4</a:t>
            </a:r>
            <a:endParaRPr lang="ru-RU" sz="2000"/>
          </a:p>
        </p:txBody>
      </p:sp>
      <p:cxnSp>
        <p:nvCxnSpPr>
          <p:cNvPr id="9226" name="AutoShape 44"/>
          <p:cNvCxnSpPr>
            <a:cxnSpLocks noChangeShapeType="1"/>
          </p:cNvCxnSpPr>
          <p:nvPr/>
        </p:nvCxnSpPr>
        <p:spPr bwMode="auto">
          <a:xfrm>
            <a:off x="1601788" y="2389188"/>
            <a:ext cx="2620962" cy="744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7" name="AutoShape 45"/>
          <p:cNvCxnSpPr>
            <a:cxnSpLocks noChangeShapeType="1"/>
            <a:stCxn id="9245" idx="2"/>
          </p:cNvCxnSpPr>
          <p:nvPr/>
        </p:nvCxnSpPr>
        <p:spPr bwMode="auto">
          <a:xfrm flipH="1">
            <a:off x="4283075" y="2279650"/>
            <a:ext cx="1300163" cy="854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8" name="AutoShape 46"/>
          <p:cNvCxnSpPr>
            <a:cxnSpLocks noChangeShapeType="1"/>
          </p:cNvCxnSpPr>
          <p:nvPr/>
        </p:nvCxnSpPr>
        <p:spPr bwMode="auto">
          <a:xfrm flipH="1">
            <a:off x="4294188" y="2408238"/>
            <a:ext cx="3302000" cy="776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9" name="AutoShape 47"/>
          <p:cNvCxnSpPr>
            <a:cxnSpLocks noChangeShapeType="1"/>
            <a:stCxn id="9244" idx="2"/>
            <a:endCxn id="9224" idx="0"/>
          </p:cNvCxnSpPr>
          <p:nvPr/>
        </p:nvCxnSpPr>
        <p:spPr bwMode="auto">
          <a:xfrm>
            <a:off x="3513138" y="2355850"/>
            <a:ext cx="3417887" cy="977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0" name="Rectangle 48"/>
          <p:cNvSpPr>
            <a:spLocks noChangeArrowheads="1"/>
          </p:cNvSpPr>
          <p:nvPr/>
        </p:nvSpPr>
        <p:spPr bwMode="auto">
          <a:xfrm>
            <a:off x="696913" y="4848225"/>
            <a:ext cx="2236787" cy="541338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/>
              <a:t>Магазин 1</a:t>
            </a:r>
            <a:endParaRPr lang="ru-RU"/>
          </a:p>
        </p:txBody>
      </p:sp>
      <p:sp>
        <p:nvSpPr>
          <p:cNvPr id="9231" name="Rectangle 49"/>
          <p:cNvSpPr>
            <a:spLocks noChangeArrowheads="1"/>
          </p:cNvSpPr>
          <p:nvPr/>
        </p:nvSpPr>
        <p:spPr bwMode="auto">
          <a:xfrm>
            <a:off x="3282950" y="4848225"/>
            <a:ext cx="2236788" cy="541338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/>
              <a:t>Магазин 2</a:t>
            </a:r>
            <a:endParaRPr lang="ru-RU"/>
          </a:p>
        </p:txBody>
      </p:sp>
      <p:sp>
        <p:nvSpPr>
          <p:cNvPr id="9232" name="Rectangle 50"/>
          <p:cNvSpPr>
            <a:spLocks noChangeArrowheads="1"/>
          </p:cNvSpPr>
          <p:nvPr/>
        </p:nvSpPr>
        <p:spPr bwMode="auto">
          <a:xfrm>
            <a:off x="5938838" y="4848225"/>
            <a:ext cx="2238375" cy="541338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/>
              <a:t>Магазин 2</a:t>
            </a:r>
            <a:endParaRPr lang="ru-RU"/>
          </a:p>
        </p:txBody>
      </p:sp>
      <p:sp>
        <p:nvSpPr>
          <p:cNvPr id="9233" name="Line 51"/>
          <p:cNvSpPr>
            <a:spLocks noChangeShapeType="1"/>
          </p:cNvSpPr>
          <p:nvPr/>
        </p:nvSpPr>
        <p:spPr bwMode="auto">
          <a:xfrm>
            <a:off x="1860550" y="4008438"/>
            <a:ext cx="5126038" cy="771525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52"/>
          <p:cNvSpPr>
            <a:spLocks noChangeShapeType="1"/>
          </p:cNvSpPr>
          <p:nvPr/>
        </p:nvSpPr>
        <p:spPr bwMode="auto">
          <a:xfrm>
            <a:off x="1528763" y="4008438"/>
            <a:ext cx="2663825" cy="839787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5" name="Line 53"/>
          <p:cNvSpPr>
            <a:spLocks noChangeShapeType="1"/>
          </p:cNvSpPr>
          <p:nvPr/>
        </p:nvSpPr>
        <p:spPr bwMode="auto">
          <a:xfrm flipH="1">
            <a:off x="1116013" y="4010025"/>
            <a:ext cx="101600" cy="8382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54"/>
          <p:cNvSpPr>
            <a:spLocks noChangeShapeType="1"/>
          </p:cNvSpPr>
          <p:nvPr/>
        </p:nvSpPr>
        <p:spPr bwMode="auto">
          <a:xfrm flipH="1">
            <a:off x="2166938" y="4014788"/>
            <a:ext cx="2012950" cy="779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55"/>
          <p:cNvSpPr>
            <a:spLocks noChangeShapeType="1"/>
          </p:cNvSpPr>
          <p:nvPr/>
        </p:nvSpPr>
        <p:spPr bwMode="auto">
          <a:xfrm flipH="1">
            <a:off x="4460875" y="4005263"/>
            <a:ext cx="73025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56"/>
          <p:cNvSpPr>
            <a:spLocks noChangeShapeType="1"/>
          </p:cNvSpPr>
          <p:nvPr/>
        </p:nvSpPr>
        <p:spPr bwMode="auto">
          <a:xfrm>
            <a:off x="4727575" y="4005263"/>
            <a:ext cx="2798763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57"/>
          <p:cNvSpPr>
            <a:spLocks noChangeShapeType="1"/>
          </p:cNvSpPr>
          <p:nvPr/>
        </p:nvSpPr>
        <p:spPr bwMode="auto">
          <a:xfrm flipH="1">
            <a:off x="5160963" y="3992563"/>
            <a:ext cx="1693862" cy="74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58"/>
          <p:cNvSpPr>
            <a:spLocks noChangeShapeType="1"/>
          </p:cNvSpPr>
          <p:nvPr/>
        </p:nvSpPr>
        <p:spPr bwMode="auto">
          <a:xfrm>
            <a:off x="6988175" y="4000500"/>
            <a:ext cx="677863" cy="768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9241" name="AutoShape 59"/>
          <p:cNvCxnSpPr>
            <a:cxnSpLocks noChangeShapeType="1"/>
            <a:stCxn id="9244" idx="2"/>
            <a:endCxn id="9222" idx="0"/>
          </p:cNvCxnSpPr>
          <p:nvPr/>
        </p:nvCxnSpPr>
        <p:spPr bwMode="auto">
          <a:xfrm flipH="1">
            <a:off x="1497013" y="2355850"/>
            <a:ext cx="2016125" cy="877888"/>
          </a:xfrm>
          <a:prstGeom prst="straightConnector1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</p:cxnSp>
      <p:cxnSp>
        <p:nvCxnSpPr>
          <p:cNvPr id="9242" name="AutoShape 60"/>
          <p:cNvCxnSpPr>
            <a:cxnSpLocks noChangeShapeType="1"/>
          </p:cNvCxnSpPr>
          <p:nvPr/>
        </p:nvCxnSpPr>
        <p:spPr bwMode="auto">
          <a:xfrm flipH="1">
            <a:off x="1497013" y="2363788"/>
            <a:ext cx="6213475" cy="800100"/>
          </a:xfrm>
          <a:prstGeom prst="straightConnector1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</p:cxnSp>
      <p:sp>
        <p:nvSpPr>
          <p:cNvPr id="9243" name="Rectangle 61"/>
          <p:cNvSpPr>
            <a:spLocks noChangeArrowheads="1"/>
          </p:cNvSpPr>
          <p:nvPr/>
        </p:nvSpPr>
        <p:spPr bwMode="auto">
          <a:xfrm>
            <a:off x="592138" y="1844675"/>
            <a:ext cx="1606550" cy="53975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 sz="2000"/>
              <a:t>Постач  1</a:t>
            </a:r>
            <a:endParaRPr lang="ru-RU" sz="2000"/>
          </a:p>
        </p:txBody>
      </p:sp>
      <p:sp>
        <p:nvSpPr>
          <p:cNvPr id="9244" name="Rectangle 62"/>
          <p:cNvSpPr>
            <a:spLocks noChangeArrowheads="1"/>
          </p:cNvSpPr>
          <p:nvPr/>
        </p:nvSpPr>
        <p:spPr bwMode="auto">
          <a:xfrm>
            <a:off x="2709863" y="1816100"/>
            <a:ext cx="1606550" cy="53975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 sz="2000"/>
              <a:t>Постач  2</a:t>
            </a:r>
            <a:endParaRPr lang="ru-RU" sz="2000"/>
          </a:p>
        </p:txBody>
      </p:sp>
      <p:sp>
        <p:nvSpPr>
          <p:cNvPr id="9245" name="Rectangle 63"/>
          <p:cNvSpPr>
            <a:spLocks noChangeArrowheads="1"/>
          </p:cNvSpPr>
          <p:nvPr/>
        </p:nvSpPr>
        <p:spPr bwMode="auto">
          <a:xfrm>
            <a:off x="4778375" y="1739900"/>
            <a:ext cx="1608138" cy="53975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algn="ctr" defTabSz="912813"/>
            <a:r>
              <a:rPr lang="uk-UA" sz="2000"/>
              <a:t>Постач  3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Line 2"/>
          <p:cNvSpPr>
            <a:spLocks noChangeShapeType="1"/>
          </p:cNvSpPr>
          <p:nvPr/>
        </p:nvSpPr>
        <p:spPr bwMode="auto">
          <a:xfrm>
            <a:off x="339725" y="923925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Text Box 3"/>
          <p:cNvSpPr txBox="1">
            <a:spLocks noChangeArrowheads="1"/>
          </p:cNvSpPr>
          <p:nvPr/>
        </p:nvSpPr>
        <p:spPr bwMode="auto">
          <a:xfrm>
            <a:off x="295275" y="374650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>
              <a:spcBef>
                <a:spcPct val="50000"/>
              </a:spcBef>
            </a:pPr>
            <a:r>
              <a:rPr lang="uk-UA" sz="3000" b="1"/>
              <a:t>Ієрархічна БД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350838" y="981075"/>
            <a:ext cx="8442325" cy="8318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7188" indent="-357188" defTabSz="912813">
              <a:spcBef>
                <a:spcPct val="50000"/>
              </a:spcBef>
            </a:pPr>
            <a:r>
              <a:rPr lang="uk-UA" sz="2400" b="1">
                <a:solidFill>
                  <a:schemeClr val="accent2"/>
                </a:solidFill>
              </a:rPr>
              <a:t>Ієрархічна БД </a:t>
            </a:r>
            <a:r>
              <a:rPr lang="uk-UA" sz="2400"/>
              <a:t>– це набір даних у вигляді багаторівневої структури.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73038" y="1724025"/>
          <a:ext cx="8713787" cy="4494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39725" y="9096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5275" y="374650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>
              <a:spcBef>
                <a:spcPct val="50000"/>
              </a:spcBef>
            </a:pPr>
            <a:r>
              <a:rPr lang="uk-UA" sz="3000" b="1"/>
              <a:t>Табличні БД</a:t>
            </a:r>
          </a:p>
        </p:txBody>
      </p:sp>
      <p:graphicFrame>
        <p:nvGraphicFramePr>
          <p:cNvPr id="277772" name="Group 268"/>
          <p:cNvGraphicFramePr>
            <a:graphicFrameLocks noGrp="1"/>
          </p:cNvGraphicFramePr>
          <p:nvPr/>
        </p:nvGraphicFramePr>
        <p:xfrm>
          <a:off x="1830388" y="3178175"/>
          <a:ext cx="7023100" cy="1479726"/>
        </p:xfrm>
        <a:graphic>
          <a:graphicData uri="http://schemas.openxmlformats.org/drawingml/2006/table">
            <a:tbl>
              <a:tblPr/>
              <a:tblGrid>
                <a:gridCol w="1319212"/>
                <a:gridCol w="965200"/>
                <a:gridCol w="3427413"/>
                <a:gridCol w="1311275"/>
              </a:tblGrid>
              <a:tr h="365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Прізвище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Ім'я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Адреса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6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Петренко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Василь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Шевченка пл., б. 32, кв. 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275-75-75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Іванченко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Франка вул., б. 25, кв.12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276-76-76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687" name="Rectangle 183"/>
          <p:cNvSpPr>
            <a:spLocks noChangeArrowheads="1"/>
          </p:cNvSpPr>
          <p:nvPr/>
        </p:nvSpPr>
        <p:spPr bwMode="auto">
          <a:xfrm>
            <a:off x="369888" y="844550"/>
            <a:ext cx="3617912" cy="14636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defTabSz="912813"/>
            <a:r>
              <a:rPr lang="uk-UA" sz="2000" b="1">
                <a:solidFill>
                  <a:schemeClr val="accent2"/>
                </a:solidFill>
              </a:rPr>
              <a:t>Модель</a:t>
            </a:r>
            <a:r>
              <a:rPr lang="uk-UA" sz="2000"/>
              <a:t> – картотека</a:t>
            </a:r>
          </a:p>
          <a:p>
            <a:pPr defTabSz="912813">
              <a:spcBef>
                <a:spcPct val="50000"/>
              </a:spcBef>
            </a:pPr>
            <a:r>
              <a:rPr lang="uk-UA" sz="2000" b="1">
                <a:solidFill>
                  <a:schemeClr val="accent2"/>
                </a:solidFill>
              </a:rPr>
              <a:t>Приклади:</a:t>
            </a:r>
          </a:p>
          <a:p>
            <a:pPr marL="357188" lvl="1" indent="-179388" defTabSz="912813">
              <a:buFontTx/>
              <a:buChar char="•"/>
            </a:pPr>
            <a:r>
              <a:rPr lang="uk-UA" sz="2000"/>
              <a:t>записна книжка</a:t>
            </a:r>
          </a:p>
          <a:p>
            <a:pPr marL="357188" lvl="1" indent="-179388" defTabSz="912813">
              <a:buFontTx/>
              <a:buChar char="•"/>
            </a:pPr>
            <a:r>
              <a:rPr lang="uk-UA" sz="2000"/>
              <a:t>каталог в бібліотеці</a:t>
            </a:r>
          </a:p>
        </p:txBody>
      </p:sp>
      <p:grpSp>
        <p:nvGrpSpPr>
          <p:cNvPr id="2" name="Group 261"/>
          <p:cNvGrpSpPr>
            <a:grpSpLocks/>
          </p:cNvGrpSpPr>
          <p:nvPr/>
        </p:nvGrpSpPr>
        <p:grpSpPr bwMode="auto">
          <a:xfrm>
            <a:off x="4214813" y="960438"/>
            <a:ext cx="4024312" cy="1243012"/>
            <a:chOff x="2655" y="605"/>
            <a:chExt cx="2535" cy="783"/>
          </a:xfrm>
        </p:grpSpPr>
        <p:sp>
          <p:nvSpPr>
            <p:cNvPr id="10284" name="AutoShape 182"/>
            <p:cNvSpPr>
              <a:spLocks noChangeArrowheads="1"/>
            </p:cNvSpPr>
            <p:nvPr/>
          </p:nvSpPr>
          <p:spPr bwMode="auto">
            <a:xfrm>
              <a:off x="2655" y="605"/>
              <a:ext cx="2535" cy="783"/>
            </a:xfrm>
            <a:prstGeom prst="flowChartMultidocumen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/>
            <a:p>
              <a:pPr defTabSz="912813"/>
              <a:endParaRPr lang="ru-RU"/>
            </a:p>
          </p:txBody>
        </p:sp>
        <p:sp>
          <p:nvSpPr>
            <p:cNvPr id="10285" name="Rectangle 184"/>
            <p:cNvSpPr>
              <a:spLocks noChangeArrowheads="1"/>
            </p:cNvSpPr>
            <p:nvPr/>
          </p:nvSpPr>
          <p:spPr bwMode="auto">
            <a:xfrm>
              <a:off x="2734" y="791"/>
              <a:ext cx="1887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defTabSz="912813"/>
              <a:r>
                <a:rPr lang="uk-UA" b="1"/>
                <a:t>Петренко Василь</a:t>
              </a:r>
              <a:r>
                <a:rPr lang="uk-UA"/>
                <a:t/>
              </a:r>
              <a:br>
                <a:rPr lang="uk-UA"/>
              </a:br>
              <a:r>
                <a:rPr lang="uk-UA"/>
                <a:t>Шевченка пл., б. 32, кв. 11</a:t>
              </a:r>
            </a:p>
            <a:p>
              <a:pPr defTabSz="912813"/>
              <a:r>
                <a:rPr lang="uk-UA"/>
                <a:t>275-75-75</a:t>
              </a:r>
            </a:p>
          </p:txBody>
        </p:sp>
      </p:grpSp>
      <p:grpSp>
        <p:nvGrpSpPr>
          <p:cNvPr id="3" name="Group 263"/>
          <p:cNvGrpSpPr>
            <a:grpSpLocks/>
          </p:cNvGrpSpPr>
          <p:nvPr/>
        </p:nvGrpSpPr>
        <p:grpSpPr bwMode="auto">
          <a:xfrm>
            <a:off x="301625" y="2903538"/>
            <a:ext cx="1519238" cy="1187450"/>
            <a:chOff x="190" y="1829"/>
            <a:chExt cx="957" cy="748"/>
          </a:xfrm>
        </p:grpSpPr>
        <p:sp>
          <p:nvSpPr>
            <p:cNvPr id="10281" name="AutoShape 186"/>
            <p:cNvSpPr>
              <a:spLocks noChangeArrowheads="1"/>
            </p:cNvSpPr>
            <p:nvPr/>
          </p:nvSpPr>
          <p:spPr bwMode="auto">
            <a:xfrm>
              <a:off x="190" y="1829"/>
              <a:ext cx="843" cy="28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2400" b="1"/>
                <a:t>записи</a:t>
              </a:r>
            </a:p>
          </p:txBody>
        </p:sp>
        <p:sp>
          <p:nvSpPr>
            <p:cNvPr id="10282" name="Line 191"/>
            <p:cNvSpPr>
              <a:spLocks noChangeShapeType="1"/>
            </p:cNvSpPr>
            <p:nvPr/>
          </p:nvSpPr>
          <p:spPr bwMode="auto">
            <a:xfrm>
              <a:off x="600" y="2120"/>
              <a:ext cx="54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Line 192"/>
            <p:cNvSpPr>
              <a:spLocks noChangeShapeType="1"/>
            </p:cNvSpPr>
            <p:nvPr/>
          </p:nvSpPr>
          <p:spPr bwMode="auto">
            <a:xfrm>
              <a:off x="612" y="2120"/>
              <a:ext cx="535" cy="4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62"/>
          <p:cNvGrpSpPr>
            <a:grpSpLocks/>
          </p:cNvGrpSpPr>
          <p:nvPr/>
        </p:nvGrpSpPr>
        <p:grpSpPr bwMode="auto">
          <a:xfrm>
            <a:off x="2725738" y="2384425"/>
            <a:ext cx="5240337" cy="773113"/>
            <a:chOff x="1717" y="1502"/>
            <a:chExt cx="3301" cy="487"/>
          </a:xfrm>
        </p:grpSpPr>
        <p:sp>
          <p:nvSpPr>
            <p:cNvPr id="10276" name="Line 187"/>
            <p:cNvSpPr>
              <a:spLocks noChangeShapeType="1"/>
            </p:cNvSpPr>
            <p:nvPr/>
          </p:nvSpPr>
          <p:spPr bwMode="auto">
            <a:xfrm flipH="1">
              <a:off x="1717" y="1681"/>
              <a:ext cx="1686" cy="3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Line 188"/>
            <p:cNvSpPr>
              <a:spLocks noChangeShapeType="1"/>
            </p:cNvSpPr>
            <p:nvPr/>
          </p:nvSpPr>
          <p:spPr bwMode="auto">
            <a:xfrm>
              <a:off x="3552" y="169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Line 189"/>
            <p:cNvSpPr>
              <a:spLocks noChangeShapeType="1"/>
            </p:cNvSpPr>
            <p:nvPr/>
          </p:nvSpPr>
          <p:spPr bwMode="auto">
            <a:xfrm flipH="1">
              <a:off x="2310" y="1758"/>
              <a:ext cx="1128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Line 190"/>
            <p:cNvSpPr>
              <a:spLocks noChangeShapeType="1"/>
            </p:cNvSpPr>
            <p:nvPr/>
          </p:nvSpPr>
          <p:spPr bwMode="auto">
            <a:xfrm>
              <a:off x="3694" y="1722"/>
              <a:ext cx="1324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AutoShape 185"/>
            <p:cNvSpPr>
              <a:spLocks noChangeArrowheads="1"/>
            </p:cNvSpPr>
            <p:nvPr/>
          </p:nvSpPr>
          <p:spPr bwMode="auto">
            <a:xfrm>
              <a:off x="2839" y="1502"/>
              <a:ext cx="1223" cy="28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2400" b="1"/>
                <a:t>поля</a:t>
              </a:r>
            </a:p>
          </p:txBody>
        </p:sp>
      </p:grpSp>
      <p:sp>
        <p:nvSpPr>
          <p:cNvPr id="277773" name="Rectangle 269"/>
          <p:cNvSpPr>
            <a:spLocks noChangeArrowheads="1"/>
          </p:cNvSpPr>
          <p:nvPr/>
        </p:nvSpPr>
        <p:spPr bwMode="auto">
          <a:xfrm>
            <a:off x="700088" y="4845050"/>
            <a:ext cx="8308975" cy="17160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261938" indent="-261938" defTabSz="912813">
              <a:spcBef>
                <a:spcPct val="20000"/>
              </a:spcBef>
            </a:pPr>
            <a:r>
              <a:rPr lang="uk-UA" sz="2000" b="1">
                <a:solidFill>
                  <a:schemeClr val="accent2"/>
                </a:solidFill>
              </a:rPr>
              <a:t>Ключове поле (ключ)</a:t>
            </a:r>
            <a:r>
              <a:rPr lang="uk-UA" sz="2000"/>
              <a:t> – це поле (або комбінація полів), які однозначно визначають запис.</a:t>
            </a:r>
          </a:p>
          <a:p>
            <a:pPr marL="261938" indent="-261938" defTabSz="912813">
              <a:spcBef>
                <a:spcPct val="20000"/>
              </a:spcBef>
            </a:pPr>
            <a:r>
              <a:rPr lang="uk-UA" sz="2000"/>
              <a:t>   В таблиці не може бути двох записів з однаковими значеннями ключа.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87" grpId="0"/>
      <p:bldP spid="2777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909" name="Freeform 117"/>
          <p:cNvSpPr>
            <a:spLocks/>
          </p:cNvSpPr>
          <p:nvPr/>
        </p:nvSpPr>
        <p:spPr bwMode="auto">
          <a:xfrm>
            <a:off x="6446838" y="2827338"/>
            <a:ext cx="2257425" cy="3392487"/>
          </a:xfrm>
          <a:custGeom>
            <a:avLst/>
            <a:gdLst>
              <a:gd name="T0" fmla="*/ 2147483647 w 1422"/>
              <a:gd name="T1" fmla="*/ 0 h 2137"/>
              <a:gd name="T2" fmla="*/ 2147483647 w 1422"/>
              <a:gd name="T3" fmla="*/ 2147483647 h 2137"/>
              <a:gd name="T4" fmla="*/ 2147483647 w 1422"/>
              <a:gd name="T5" fmla="*/ 2147483647 h 2137"/>
              <a:gd name="T6" fmla="*/ 2147483647 w 1422"/>
              <a:gd name="T7" fmla="*/ 2147483647 h 2137"/>
              <a:gd name="T8" fmla="*/ 2147483647 w 1422"/>
              <a:gd name="T9" fmla="*/ 2147483647 h 2137"/>
              <a:gd name="T10" fmla="*/ 2147483647 w 1422"/>
              <a:gd name="T11" fmla="*/ 2147483647 h 2137"/>
              <a:gd name="T12" fmla="*/ 2147483647 w 1422"/>
              <a:gd name="T13" fmla="*/ 2147483647 h 2137"/>
              <a:gd name="T14" fmla="*/ 2147483647 w 1422"/>
              <a:gd name="T15" fmla="*/ 2147483647 h 2137"/>
              <a:gd name="T16" fmla="*/ 2147483647 w 1422"/>
              <a:gd name="T17" fmla="*/ 2147483647 h 2137"/>
              <a:gd name="T18" fmla="*/ 2147483647 w 1422"/>
              <a:gd name="T19" fmla="*/ 2147483647 h 21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22"/>
              <a:gd name="T31" fmla="*/ 0 h 2137"/>
              <a:gd name="T32" fmla="*/ 1422 w 1422"/>
              <a:gd name="T33" fmla="*/ 2137 h 21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22" h="2137">
                <a:moveTo>
                  <a:pt x="321" y="0"/>
                </a:moveTo>
                <a:cubicBezTo>
                  <a:pt x="250" y="14"/>
                  <a:pt x="184" y="29"/>
                  <a:pt x="137" y="60"/>
                </a:cubicBezTo>
                <a:cubicBezTo>
                  <a:pt x="90" y="91"/>
                  <a:pt x="50" y="92"/>
                  <a:pt x="36" y="185"/>
                </a:cubicBezTo>
                <a:cubicBezTo>
                  <a:pt x="22" y="278"/>
                  <a:pt x="0" y="489"/>
                  <a:pt x="54" y="618"/>
                </a:cubicBezTo>
                <a:cubicBezTo>
                  <a:pt x="108" y="747"/>
                  <a:pt x="230" y="886"/>
                  <a:pt x="363" y="962"/>
                </a:cubicBezTo>
                <a:cubicBezTo>
                  <a:pt x="496" y="1038"/>
                  <a:pt x="684" y="1046"/>
                  <a:pt x="850" y="1075"/>
                </a:cubicBezTo>
                <a:cubicBezTo>
                  <a:pt x="1016" y="1104"/>
                  <a:pt x="1240" y="1136"/>
                  <a:pt x="1331" y="1277"/>
                </a:cubicBezTo>
                <a:cubicBezTo>
                  <a:pt x="1422" y="1418"/>
                  <a:pt x="1417" y="1786"/>
                  <a:pt x="1396" y="1924"/>
                </a:cubicBezTo>
                <a:cubicBezTo>
                  <a:pt x="1375" y="2062"/>
                  <a:pt x="1289" y="2085"/>
                  <a:pt x="1206" y="2108"/>
                </a:cubicBezTo>
                <a:cubicBezTo>
                  <a:pt x="1123" y="2131"/>
                  <a:pt x="1072" y="2137"/>
                  <a:pt x="1004" y="213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pPr defTabSz="912813"/>
            <a:endParaRPr lang="ru-RU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339725" y="981075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01650" y="4175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>
              <a:spcBef>
                <a:spcPct val="50000"/>
              </a:spcBef>
            </a:pPr>
            <a:r>
              <a:rPr lang="uk-UA" sz="3000" b="1"/>
              <a:t>Реляційні БД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331788" y="1065213"/>
            <a:ext cx="8480425" cy="14779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med" len="lg"/>
          </a:ln>
        </p:spPr>
        <p:txBody>
          <a:bodyPr/>
          <a:lstStyle/>
          <a:p>
            <a:pPr marL="261938" indent="-261938" algn="just" defTabSz="912813"/>
            <a:r>
              <a:rPr lang="uk-UA" sz="2000" b="1">
                <a:solidFill>
                  <a:schemeClr val="accent2"/>
                </a:solidFill>
              </a:rPr>
              <a:t>1970-і рр</a:t>
            </a:r>
            <a:r>
              <a:rPr lang="uk-UA" sz="2000">
                <a:solidFill>
                  <a:schemeClr val="accent2"/>
                </a:solidFill>
              </a:rPr>
              <a:t>.</a:t>
            </a:r>
            <a:r>
              <a:rPr lang="uk-UA" sz="2000"/>
              <a:t> Е. Кодд, англ. </a:t>
            </a:r>
            <a:r>
              <a:rPr lang="en-US" sz="2000" i="1"/>
              <a:t>relation</a:t>
            </a:r>
            <a:r>
              <a:rPr lang="uk-UA" sz="2000" i="1"/>
              <a:t> – </a:t>
            </a:r>
            <a:r>
              <a:rPr lang="uk-UA" sz="2000"/>
              <a:t>відношення</a:t>
            </a:r>
            <a:r>
              <a:rPr lang="uk-UA" sz="2400"/>
              <a:t>.</a:t>
            </a:r>
            <a:endParaRPr lang="uk-UA" sz="2800" b="1" i="1">
              <a:solidFill>
                <a:schemeClr val="accent2"/>
              </a:solidFill>
            </a:endParaRPr>
          </a:p>
          <a:p>
            <a:pPr marL="261938" indent="-261938" algn="just" defTabSz="912813">
              <a:spcBef>
                <a:spcPct val="50000"/>
              </a:spcBef>
            </a:pPr>
            <a:r>
              <a:rPr lang="uk-UA" sz="2000" b="1">
                <a:solidFill>
                  <a:schemeClr val="accent2"/>
                </a:solidFill>
              </a:rPr>
              <a:t>Реляційна база даних </a:t>
            </a:r>
            <a:r>
              <a:rPr lang="uk-UA" sz="2000"/>
              <a:t>– це набір простих таблиць, між якими встановлені зв'язки (відношення) за допомогою числових кодів.</a:t>
            </a:r>
          </a:p>
        </p:txBody>
      </p:sp>
      <p:pic>
        <p:nvPicPr>
          <p:cNvPr id="2897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" y="2841625"/>
            <a:ext cx="2206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9910" name="Group 118"/>
          <p:cNvGraphicFramePr>
            <a:graphicFrameLocks noGrp="1"/>
          </p:cNvGraphicFramePr>
          <p:nvPr/>
        </p:nvGraphicFramePr>
        <p:xfrm>
          <a:off x="1052513" y="2565400"/>
          <a:ext cx="1241425" cy="1828800"/>
        </p:xfrm>
        <a:graphic>
          <a:graphicData uri="http://schemas.openxmlformats.org/drawingml/2006/table">
            <a:tbl>
              <a:tblPr/>
              <a:tblGrid>
                <a:gridCol w="1241425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Продавці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Сайт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2" name="Group 120"/>
          <p:cNvGraphicFramePr>
            <a:graphicFrameLocks noGrp="1"/>
          </p:cNvGraphicFramePr>
          <p:nvPr/>
        </p:nvGraphicFramePr>
        <p:xfrm>
          <a:off x="6972300" y="2376488"/>
          <a:ext cx="1552575" cy="1524000"/>
        </p:xfrm>
        <a:graphic>
          <a:graphicData uri="http://schemas.openxmlformats.org/drawingml/2006/table">
            <a:tbl>
              <a:tblPr/>
              <a:tblGrid>
                <a:gridCol w="1552575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Виробник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Країна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Сайт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3" name="Group 121"/>
          <p:cNvGraphicFramePr>
            <a:graphicFrameLocks noGrp="1"/>
          </p:cNvGraphicFramePr>
          <p:nvPr/>
        </p:nvGraphicFramePr>
        <p:xfrm>
          <a:off x="6365875" y="5129213"/>
          <a:ext cx="1676400" cy="121920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Моделі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виробника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4" name="Group 122"/>
          <p:cNvGraphicFramePr>
            <a:graphicFrameLocks noGrp="1"/>
          </p:cNvGraphicFramePr>
          <p:nvPr/>
        </p:nvGraphicFramePr>
        <p:xfrm>
          <a:off x="1389063" y="5213350"/>
          <a:ext cx="1177925" cy="914400"/>
        </p:xfrm>
        <a:graphic>
          <a:graphicData uri="http://schemas.openxmlformats.org/drawingml/2006/table">
            <a:tbl>
              <a:tblPr/>
              <a:tblGrid>
                <a:gridCol w="1177925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8" name="Group 126"/>
          <p:cNvGraphicFramePr>
            <a:graphicFrameLocks noGrp="1"/>
          </p:cNvGraphicFramePr>
          <p:nvPr/>
        </p:nvGraphicFramePr>
        <p:xfrm>
          <a:off x="3671888" y="2762250"/>
          <a:ext cx="2127250" cy="2133600"/>
        </p:xfrm>
        <a:graphic>
          <a:graphicData uri="http://schemas.openxmlformats.org/drawingml/2006/table">
            <a:tbl>
              <a:tblPr/>
              <a:tblGrid>
                <a:gridCol w="2127250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Прайс-лист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запису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продавця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виробника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товару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моделі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Ціна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9899" name="Picture 1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8238" y="5481638"/>
            <a:ext cx="2206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9900" name="Picture 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0588" y="3030538"/>
            <a:ext cx="2206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9905" name="Freeform 113"/>
          <p:cNvSpPr>
            <a:spLocks/>
          </p:cNvSpPr>
          <p:nvPr/>
        </p:nvSpPr>
        <p:spPr bwMode="auto">
          <a:xfrm>
            <a:off x="2290763" y="2854325"/>
            <a:ext cx="1376362" cy="703263"/>
          </a:xfrm>
          <a:custGeom>
            <a:avLst/>
            <a:gdLst>
              <a:gd name="T0" fmla="*/ 0 w 867"/>
              <a:gd name="T1" fmla="*/ 2147483647 h 443"/>
              <a:gd name="T2" fmla="*/ 2147483647 w 867"/>
              <a:gd name="T3" fmla="*/ 2147483647 h 443"/>
              <a:gd name="T4" fmla="*/ 2147483647 w 867"/>
              <a:gd name="T5" fmla="*/ 2147483647 h 443"/>
              <a:gd name="T6" fmla="*/ 2147483647 w 867"/>
              <a:gd name="T7" fmla="*/ 2147483647 h 443"/>
              <a:gd name="T8" fmla="*/ 0 60000 65536"/>
              <a:gd name="T9" fmla="*/ 0 60000 65536"/>
              <a:gd name="T10" fmla="*/ 0 60000 65536"/>
              <a:gd name="T11" fmla="*/ 0 60000 65536"/>
              <a:gd name="T12" fmla="*/ 0 w 867"/>
              <a:gd name="T13" fmla="*/ 0 h 443"/>
              <a:gd name="T14" fmla="*/ 867 w 867"/>
              <a:gd name="T15" fmla="*/ 443 h 4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7" h="443">
                <a:moveTo>
                  <a:pt x="0" y="120"/>
                </a:moveTo>
                <a:cubicBezTo>
                  <a:pt x="126" y="71"/>
                  <a:pt x="263" y="0"/>
                  <a:pt x="356" y="43"/>
                </a:cubicBezTo>
                <a:cubicBezTo>
                  <a:pt x="449" y="86"/>
                  <a:pt x="473" y="319"/>
                  <a:pt x="558" y="381"/>
                </a:cubicBezTo>
                <a:cubicBezTo>
                  <a:pt x="643" y="443"/>
                  <a:pt x="803" y="410"/>
                  <a:pt x="867" y="41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pPr defTabSz="912813"/>
            <a:endParaRPr lang="ru-RU"/>
          </a:p>
        </p:txBody>
      </p:sp>
      <p:sp>
        <p:nvSpPr>
          <p:cNvPr id="289906" name="Freeform 114"/>
          <p:cNvSpPr>
            <a:spLocks/>
          </p:cNvSpPr>
          <p:nvPr/>
        </p:nvSpPr>
        <p:spPr bwMode="auto">
          <a:xfrm>
            <a:off x="2554288" y="4005263"/>
            <a:ext cx="1122362" cy="1670050"/>
          </a:xfrm>
          <a:custGeom>
            <a:avLst/>
            <a:gdLst>
              <a:gd name="T0" fmla="*/ 0 w 707"/>
              <a:gd name="T1" fmla="*/ 2147483647 h 1052"/>
              <a:gd name="T2" fmla="*/ 2147483647 w 707"/>
              <a:gd name="T3" fmla="*/ 2147483647 h 1052"/>
              <a:gd name="T4" fmla="*/ 2147483647 w 707"/>
              <a:gd name="T5" fmla="*/ 2147483647 h 1052"/>
              <a:gd name="T6" fmla="*/ 2147483647 w 707"/>
              <a:gd name="T7" fmla="*/ 2147483647 h 1052"/>
              <a:gd name="T8" fmla="*/ 0 60000 65536"/>
              <a:gd name="T9" fmla="*/ 0 60000 65536"/>
              <a:gd name="T10" fmla="*/ 0 60000 65536"/>
              <a:gd name="T11" fmla="*/ 0 60000 65536"/>
              <a:gd name="T12" fmla="*/ 0 w 707"/>
              <a:gd name="T13" fmla="*/ 0 h 1052"/>
              <a:gd name="T14" fmla="*/ 707 w 707"/>
              <a:gd name="T15" fmla="*/ 1052 h 10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7" h="1052">
                <a:moveTo>
                  <a:pt x="0" y="1052"/>
                </a:moveTo>
                <a:cubicBezTo>
                  <a:pt x="113" y="1026"/>
                  <a:pt x="227" y="997"/>
                  <a:pt x="297" y="844"/>
                </a:cubicBezTo>
                <a:cubicBezTo>
                  <a:pt x="367" y="691"/>
                  <a:pt x="354" y="262"/>
                  <a:pt x="422" y="131"/>
                </a:cubicBezTo>
                <a:cubicBezTo>
                  <a:pt x="490" y="0"/>
                  <a:pt x="648" y="75"/>
                  <a:pt x="707" y="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pPr defTabSz="912813"/>
            <a:endParaRPr lang="ru-RU"/>
          </a:p>
        </p:txBody>
      </p:sp>
      <p:sp>
        <p:nvSpPr>
          <p:cNvPr id="289907" name="Freeform 115"/>
          <p:cNvSpPr>
            <a:spLocks/>
          </p:cNvSpPr>
          <p:nvPr/>
        </p:nvSpPr>
        <p:spPr bwMode="auto">
          <a:xfrm>
            <a:off x="5797550" y="2789238"/>
            <a:ext cx="1158875" cy="1128712"/>
          </a:xfrm>
          <a:custGeom>
            <a:avLst/>
            <a:gdLst>
              <a:gd name="T0" fmla="*/ 2147483647 w 730"/>
              <a:gd name="T1" fmla="*/ 2147483647 h 711"/>
              <a:gd name="T2" fmla="*/ 2147483647 w 730"/>
              <a:gd name="T3" fmla="*/ 2147483647 h 711"/>
              <a:gd name="T4" fmla="*/ 2147483647 w 730"/>
              <a:gd name="T5" fmla="*/ 2147483647 h 711"/>
              <a:gd name="T6" fmla="*/ 0 w 730"/>
              <a:gd name="T7" fmla="*/ 2147483647 h 711"/>
              <a:gd name="T8" fmla="*/ 0 60000 65536"/>
              <a:gd name="T9" fmla="*/ 0 60000 65536"/>
              <a:gd name="T10" fmla="*/ 0 60000 65536"/>
              <a:gd name="T11" fmla="*/ 0 60000 65536"/>
              <a:gd name="T12" fmla="*/ 0 w 730"/>
              <a:gd name="T13" fmla="*/ 0 h 711"/>
              <a:gd name="T14" fmla="*/ 730 w 730"/>
              <a:gd name="T15" fmla="*/ 711 h 7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0" h="711">
                <a:moveTo>
                  <a:pt x="730" y="36"/>
                </a:moveTo>
                <a:cubicBezTo>
                  <a:pt x="607" y="18"/>
                  <a:pt x="485" y="0"/>
                  <a:pt x="404" y="96"/>
                </a:cubicBezTo>
                <a:cubicBezTo>
                  <a:pt x="323" y="192"/>
                  <a:pt x="310" y="513"/>
                  <a:pt x="243" y="612"/>
                </a:cubicBezTo>
                <a:cubicBezTo>
                  <a:pt x="176" y="711"/>
                  <a:pt x="88" y="700"/>
                  <a:pt x="0" y="69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pPr defTabSz="912813"/>
            <a:endParaRPr lang="ru-RU"/>
          </a:p>
        </p:txBody>
      </p:sp>
      <p:sp>
        <p:nvSpPr>
          <p:cNvPr id="289908" name="Freeform 116"/>
          <p:cNvSpPr>
            <a:spLocks/>
          </p:cNvSpPr>
          <p:nvPr/>
        </p:nvSpPr>
        <p:spPr bwMode="auto">
          <a:xfrm>
            <a:off x="5797550" y="4421188"/>
            <a:ext cx="584200" cy="1268412"/>
          </a:xfrm>
          <a:custGeom>
            <a:avLst/>
            <a:gdLst>
              <a:gd name="T0" fmla="*/ 0 w 368"/>
              <a:gd name="T1" fmla="*/ 2147483647 h 799"/>
              <a:gd name="T2" fmla="*/ 2147483647 w 368"/>
              <a:gd name="T3" fmla="*/ 2147483647 h 799"/>
              <a:gd name="T4" fmla="*/ 2147483647 w 368"/>
              <a:gd name="T5" fmla="*/ 2147483647 h 799"/>
              <a:gd name="T6" fmla="*/ 2147483647 w 368"/>
              <a:gd name="T7" fmla="*/ 2147483647 h 799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799"/>
              <a:gd name="T14" fmla="*/ 368 w 368"/>
              <a:gd name="T15" fmla="*/ 799 h 7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799">
                <a:moveTo>
                  <a:pt x="0" y="12"/>
                </a:moveTo>
                <a:cubicBezTo>
                  <a:pt x="52" y="3"/>
                  <a:pt x="94" y="0"/>
                  <a:pt x="137" y="113"/>
                </a:cubicBezTo>
                <a:cubicBezTo>
                  <a:pt x="180" y="226"/>
                  <a:pt x="216" y="579"/>
                  <a:pt x="255" y="689"/>
                </a:cubicBezTo>
                <a:cubicBezTo>
                  <a:pt x="294" y="799"/>
                  <a:pt x="344" y="755"/>
                  <a:pt x="368" y="77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pPr defTabSz="912813"/>
            <a:endParaRPr lang="ru-RU"/>
          </a:p>
        </p:txBody>
      </p:sp>
      <p:pic>
        <p:nvPicPr>
          <p:cNvPr id="289901" name="Picture 1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0363" y="2662238"/>
            <a:ext cx="2206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9902" name="Picture 1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7725" y="5424488"/>
            <a:ext cx="2206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8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09" grpId="0" animBg="1"/>
      <p:bldP spid="289796" grpId="0" build="p"/>
      <p:bldP spid="289905" grpId="0" animBg="1"/>
      <p:bldP spid="289906" grpId="0" animBg="1"/>
      <p:bldP spid="289907" grpId="0" animBg="1"/>
      <p:bldP spid="2899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06475"/>
          </a:xfrm>
        </p:spPr>
        <p:txBody>
          <a:bodyPr/>
          <a:lstStyle/>
          <a:p>
            <a:pPr algn="ctr" defTabSz="912813" eaLnBrk="1" hangingPunct="1"/>
            <a:r>
              <a:rPr lang="uk-UA" sz="4000" smtClean="0">
                <a:solidFill>
                  <a:srgbClr val="800080"/>
                </a:solidFill>
              </a:rPr>
              <a:t>Основні об</a:t>
            </a:r>
            <a:r>
              <a:rPr lang="en-US" sz="4000" smtClean="0">
                <a:solidFill>
                  <a:srgbClr val="800080"/>
                </a:solidFill>
              </a:rPr>
              <a:t>’</a:t>
            </a:r>
            <a:r>
              <a:rPr lang="ru-RU" sz="4000" smtClean="0">
                <a:solidFill>
                  <a:srgbClr val="800080"/>
                </a:solidFill>
              </a:rPr>
              <a:t>єкти </a:t>
            </a:r>
            <a:r>
              <a:rPr lang="uk-UA" sz="4000" smtClean="0">
                <a:solidFill>
                  <a:srgbClr val="800080"/>
                </a:solidFill>
              </a:rPr>
              <a:t>бази даних:</a:t>
            </a:r>
            <a:endParaRPr lang="ru-RU" sz="4000" smtClean="0">
              <a:solidFill>
                <a:srgbClr val="80008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40750" cy="5105400"/>
          </a:xfrm>
        </p:spPr>
        <p:txBody>
          <a:bodyPr/>
          <a:lstStyle/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2800" b="1" u="sng" smtClean="0"/>
              <a:t>Таблиці</a:t>
            </a:r>
            <a:r>
              <a:rPr lang="uk-UA" sz="2800" smtClean="0"/>
              <a:t> – основні об</a:t>
            </a:r>
            <a:r>
              <a:rPr lang="en-US" sz="2800" smtClean="0"/>
              <a:t>’</a:t>
            </a:r>
            <a:r>
              <a:rPr lang="uk-UA" sz="2800" smtClean="0"/>
              <a:t>єкти бази даних, де зберігаються дані;</a:t>
            </a:r>
          </a:p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2800" b="1" u="sng" smtClean="0"/>
              <a:t>Запити</a:t>
            </a:r>
            <a:r>
              <a:rPr lang="uk-UA" sz="2800" smtClean="0"/>
              <a:t> – призначені для вибору потрібних даних з однієї або кількох взаємопов</a:t>
            </a:r>
            <a:r>
              <a:rPr lang="en-US" sz="2800" smtClean="0"/>
              <a:t>’</a:t>
            </a:r>
            <a:r>
              <a:rPr lang="uk-UA" sz="2800" smtClean="0"/>
              <a:t>язаних таблиць;</a:t>
            </a:r>
          </a:p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2800" b="1" u="sng" smtClean="0"/>
              <a:t>Форми</a:t>
            </a:r>
            <a:r>
              <a:rPr lang="uk-UA" sz="2800" smtClean="0"/>
              <a:t> – призначені для введення, перегляду та корегування взаємопов</a:t>
            </a:r>
            <a:r>
              <a:rPr lang="en-US" sz="2800" smtClean="0"/>
              <a:t>’</a:t>
            </a:r>
            <a:r>
              <a:rPr lang="uk-UA" sz="2800" smtClean="0"/>
              <a:t>язаних даних у зручному вигляді;</a:t>
            </a:r>
          </a:p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2800" b="1" u="sng" smtClean="0"/>
              <a:t>Звіти</a:t>
            </a:r>
            <a:r>
              <a:rPr lang="uk-UA" sz="2800" smtClean="0"/>
              <a:t> – формування даних у зручному для перегляду вигляді і при потребі їх друкування.</a:t>
            </a:r>
            <a:endParaRPr lang="en-US" sz="2800" smtClean="0"/>
          </a:p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2800" b="1" smtClean="0"/>
              <a:t>макроси</a:t>
            </a:r>
            <a:r>
              <a:rPr lang="uk-UA" sz="2800" smtClean="0"/>
              <a:t> – засоби автоматизації роботи;</a:t>
            </a:r>
            <a:endParaRPr lang="en-US" sz="2800" smtClean="0"/>
          </a:p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2800" b="1" smtClean="0"/>
              <a:t>модулі</a:t>
            </a:r>
            <a:r>
              <a:rPr lang="uk-UA" sz="2800" smtClean="0"/>
              <a:t> – додаткові процедури на мові</a:t>
            </a:r>
            <a:r>
              <a:rPr lang="ru-RU" sz="2800" smtClean="0"/>
              <a:t> </a:t>
            </a:r>
            <a:r>
              <a:rPr lang="en-US" sz="2800" i="1" smtClean="0"/>
              <a:t>Visual Basic</a:t>
            </a:r>
            <a:r>
              <a:rPr lang="en-US" sz="2800" smtClean="0"/>
              <a:t>.</a:t>
            </a:r>
            <a:endParaRPr lang="ru-RU" sz="2800" smtClean="0"/>
          </a:p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uk-UA" sz="2800" smtClean="0"/>
          </a:p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800" smtClean="0"/>
          </a:p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800" smtClean="0"/>
          </a:p>
          <a:p>
            <a:pPr defTabSz="912813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2800" smtClean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9">
      <a:dk1>
        <a:srgbClr val="000000"/>
      </a:dk1>
      <a:lt1>
        <a:srgbClr val="FFFFFF"/>
      </a:lt1>
      <a:dk2>
        <a:srgbClr val="000000"/>
      </a:dk2>
      <a:lt2>
        <a:srgbClr val="440044"/>
      </a:lt2>
      <a:accent1>
        <a:srgbClr val="FFCCCC"/>
      </a:accent1>
      <a:accent2>
        <a:srgbClr val="790571"/>
      </a:accent2>
      <a:accent3>
        <a:srgbClr val="FFFFFF"/>
      </a:accent3>
      <a:accent4>
        <a:srgbClr val="000000"/>
      </a:accent4>
      <a:accent5>
        <a:srgbClr val="FFE2E2"/>
      </a:accent5>
      <a:accent6>
        <a:srgbClr val="6D0466"/>
      </a:accent6>
      <a:hlink>
        <a:srgbClr val="993366"/>
      </a:hlink>
      <a:folHlink>
        <a:srgbClr val="9F839F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11447</TotalTime>
  <Words>639</Words>
  <Application>Microsoft Office PowerPoint</Application>
  <PresentationFormat>Экран (4:3)</PresentationFormat>
  <Paragraphs>163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Wingdings</vt:lpstr>
      <vt:lpstr>Arial Black</vt:lpstr>
      <vt:lpstr>Times New Roman</vt:lpstr>
      <vt:lpstr>Georgia</vt:lpstr>
      <vt:lpstr>Wingdings 2</vt:lpstr>
      <vt:lpstr>Пиксел</vt:lpstr>
      <vt:lpstr>MS Access. Основні поняття. </vt:lpstr>
      <vt:lpstr>   показати призначення БД, їх   застосування в практичній діяльності;    продемонструвати  різні форми організації даних у БД;    надати початкові знання принципів роботи в MS Access;    виховувати культуру спілкування, взаємодопомоги, довіри.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об’єкти бази даних:</vt:lpstr>
      <vt:lpstr>Презентация PowerPoint</vt:lpstr>
      <vt:lpstr>Способи створення БД</vt:lpstr>
      <vt:lpstr>Презентация PowerPoint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Славик</cp:lastModifiedBy>
  <cp:revision>1075</cp:revision>
  <dcterms:created xsi:type="dcterms:W3CDTF">2007-01-31T19:13:48Z</dcterms:created>
  <dcterms:modified xsi:type="dcterms:W3CDTF">2022-05-12T07:24:47Z</dcterms:modified>
</cp:coreProperties>
</file>