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4" r:id="rId4"/>
    <p:sldId id="268" r:id="rId5"/>
    <p:sldId id="266" r:id="rId6"/>
    <p:sldId id="264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855761-A93B-477B-9467-C90D187348BE}" type="datetimeFigureOut">
              <a:rPr lang="ru-RU" smtClean="0"/>
              <a:pPr/>
              <a:t>15.09.2025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9E952B-611E-4F90-B8B3-1440037D734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083320"/>
          </a:xfrm>
        </p:spPr>
        <p:txBody>
          <a:bodyPr>
            <a:normAutofit/>
          </a:bodyPr>
          <a:lstStyle/>
          <a:p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Тема уроку: </a:t>
            </a:r>
            <a:br>
              <a:rPr lang="uk-UA" sz="54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7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>
                <a:latin typeface="Times New Roman" pitchFamily="18" charset="0"/>
                <a:cs typeface="Times New Roman" pitchFamily="18" charset="0"/>
              </a:rPr>
              <a:t>МОНГОЛЬСЬКА НАВАЛА НА УКРАЇНСЬКІ ЗЕМЛІ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010" y="4429132"/>
            <a:ext cx="4487990" cy="84124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Взяття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монголами, 1240.</a:t>
            </a:r>
          </a:p>
        </p:txBody>
      </p:sp>
      <p:pic>
        <p:nvPicPr>
          <p:cNvPr id="20484" name="Picture 4" descr="Файл:KIEV1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ukrmap.su/program2010/wh7/wh7_25_files/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07" y="152161"/>
            <a:ext cx="8722411" cy="668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уроку: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141855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uk-U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охарактеризувати процес створення монгольської  держави та розширення її кордонів;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розкрити причини невдач у боротьбі з монгольською навалою;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оцінити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наслідки монгольського завоювання для  Русі-України та країн Європи;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85913-0731-4EA2-87DF-40B78FB3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220"/>
            <a:ext cx="8686800" cy="841248"/>
          </a:xfrm>
        </p:spPr>
        <p:txBody>
          <a:bodyPr/>
          <a:lstStyle/>
          <a:p>
            <a:r>
              <a:rPr lang="uk-UA" dirty="0"/>
              <a:t>Територія Монгольської імперії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8C5F2-1019-4C38-980F-EDCD66A10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78815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41B4295-C46C-4BF2-AC79-9343B7975233}"/>
              </a:ext>
            </a:extLst>
          </p:cNvPr>
          <p:cNvSpPr/>
          <p:nvPr/>
        </p:nvSpPr>
        <p:spPr>
          <a:xfrm>
            <a:off x="4334710" y="1196752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/>
              <a:t>На час </a:t>
            </a:r>
            <a:r>
              <a:rPr lang="ru-RU" b="1" dirty="0" err="1"/>
              <a:t>найбільшого</a:t>
            </a:r>
            <a:r>
              <a:rPr lang="ru-RU" b="1" dirty="0"/>
              <a:t> </a:t>
            </a:r>
            <a:r>
              <a:rPr lang="ru-RU" b="1" dirty="0" err="1"/>
              <a:t>розквіту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площа</a:t>
            </a:r>
            <a:r>
              <a:rPr lang="ru-RU" b="1" dirty="0"/>
              <a:t> становила 24 </a:t>
            </a:r>
            <a:r>
              <a:rPr lang="ru-RU" b="1" dirty="0" err="1"/>
              <a:t>мільйони</a:t>
            </a:r>
            <a:r>
              <a:rPr lang="ru-RU" b="1" dirty="0"/>
              <a:t> км² з </a:t>
            </a:r>
            <a:r>
              <a:rPr lang="ru-RU" b="1" dirty="0" err="1"/>
              <a:t>населенням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100 млн людей.</a:t>
            </a:r>
          </a:p>
        </p:txBody>
      </p:sp>
    </p:spTree>
    <p:extLst>
      <p:ext uri="{BB962C8B-B14F-4D97-AF65-F5344CB8AC3E}">
        <p14:creationId xmlns:p14="http://schemas.microsoft.com/office/powerpoint/2010/main" val="363264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YuanEmperorAlbumGenghis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" y="492297"/>
            <a:ext cx="44577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79181" y="116632"/>
            <a:ext cx="36433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>
                <a:latin typeface="Times New Roman" pitchFamily="18" charset="0"/>
                <a:cs typeface="Times New Roman" pitchFamily="18" charset="0"/>
              </a:rPr>
              <a:t>Темучин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або</a:t>
            </a:r>
          </a:p>
          <a:p>
            <a:pPr algn="ctr"/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Чингісхан (хан всіх монголів)</a:t>
            </a:r>
          </a:p>
          <a:p>
            <a:pPr algn="ctr"/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(1206-1227рр.)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E65B97-3084-4C28-97B7-81FE513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Батий</a:t>
            </a:r>
            <a:endParaRPr lang="ru-RU" dirty="0"/>
          </a:p>
        </p:txBody>
      </p:sp>
      <p:pic>
        <p:nvPicPr>
          <p:cNvPr id="23558" name="Picture 6" descr="http://murzilka-sav.nnover.ru/data/myupload/3/998/3998241/ogode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6659530" cy="5934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Карта Украины-Руси и смежных земель в 1220-1240 годах, периода монгольского вторжения"/>
          <p:cNvPicPr>
            <a:picLocks noChangeAspect="1" noChangeArrowheads="1"/>
          </p:cNvPicPr>
          <p:nvPr/>
        </p:nvPicPr>
        <p:blipFill rotWithShape="1">
          <a:blip r:embed="rId2"/>
          <a:srcRect b="2750"/>
          <a:stretch/>
        </p:blipFill>
        <p:spPr bwMode="auto">
          <a:xfrm>
            <a:off x="49200" y="94320"/>
            <a:ext cx="90948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Наслідки монгольського панування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1142984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Історії монголів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Карпіні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посланця римського папи у Золотій Орді (1246):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«…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ось чого вони (монголи) від них вимагають: ходити з ними, коли їм завгодно, на війну проти всіх і давати десятину від усього 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з людей, так з речей. Відрахувавши десять, - беруть одного. Те саме роблять з дівчатами, яких відводять у свою землю і тримають їх для послуг. Решту, переписавши, наказували, щоб кожний, як малий, так і великий, навіть немовля одноденне, бідний, багатий, давав данину, а саме: по шкурі ведмедя, чорного бобра, забула (соболя) і якогось чорного звірка, що живе в норах, і по одній шкурі чорної лисиці. Хто не заплатить, того відводять до татар, де він лишається в рабстві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Наслідки монгольського панування</a:t>
            </a:r>
            <a:endParaRPr lang="ru-RU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65359"/>
              </p:ext>
            </p:extLst>
          </p:nvPr>
        </p:nvGraphicFramePr>
        <p:xfrm>
          <a:off x="428596" y="1428735"/>
          <a:ext cx="8143931" cy="4629165"/>
        </p:xfrm>
        <a:graphic>
          <a:graphicData uri="http://schemas.openxmlformats.org/drawingml/2006/table">
            <a:tbl>
              <a:tblPr/>
              <a:tblGrid>
                <a:gridCol w="271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646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Економічна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Політична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Військова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519"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Надмірні податі виснажували економіку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Русі-України; вивіз робочої сили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Припинилися міжусобиці, отримання князями ярлика на князювання, присягали на вірність </a:t>
                      </a:r>
                      <a:r>
                        <a:rPr lang="uk-UA" sz="2400" dirty="0" err="1">
                          <a:latin typeface="Times New Roman"/>
                          <a:ea typeface="Calibri"/>
                          <a:cs typeface="Times New Roman"/>
                        </a:rPr>
                        <a:t>хану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Обов’язок руських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князівств брати участь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у воєнних походах монголо-татар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С. В. </a:t>
            </a:r>
            <a:r>
              <a:rPr lang="ru-RU" dirty="0" err="1"/>
              <a:t>Іванов</a:t>
            </a:r>
            <a:r>
              <a:rPr lang="ru-RU" dirty="0"/>
              <a:t>. Баскаки</a:t>
            </a:r>
          </a:p>
        </p:txBody>
      </p:sp>
      <p:pic>
        <p:nvPicPr>
          <p:cNvPr id="1028" name="Picture 4" descr="Файл:Baska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95424"/>
            <a:ext cx="7620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912</TotalTime>
  <Words>296</Words>
  <Application>Microsoft Office PowerPoint</Application>
  <PresentationFormat>Екран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Валка</vt:lpstr>
      <vt:lpstr>Тема уроку:   МОНГОЛЬСЬКА НАВАЛА НА УКРАЇНСЬКІ ЗЕМЛІ</vt:lpstr>
      <vt:lpstr>Мета уроку:</vt:lpstr>
      <vt:lpstr>Територія Монгольської імперії</vt:lpstr>
      <vt:lpstr>Презентація PowerPoint</vt:lpstr>
      <vt:lpstr>Батий</vt:lpstr>
      <vt:lpstr>Презентація PowerPoint</vt:lpstr>
      <vt:lpstr>Наслідки монгольського панування</vt:lpstr>
      <vt:lpstr>Наслідки монгольського панування</vt:lpstr>
      <vt:lpstr>С. В. Іванов. Баскаки</vt:lpstr>
      <vt:lpstr>Взяття Києва монголами, 1240.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  Боротьба з монгольською навалою</dc:title>
  <dc:creator>Admin</dc:creator>
  <cp:lastModifiedBy>Спиридон Пупкинъ</cp:lastModifiedBy>
  <cp:revision>95</cp:revision>
  <dcterms:created xsi:type="dcterms:W3CDTF">2014-02-03T14:40:52Z</dcterms:created>
  <dcterms:modified xsi:type="dcterms:W3CDTF">2025-09-15T07:37:22Z</dcterms:modified>
</cp:coreProperties>
</file>