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2" r:id="rId6"/>
    <p:sldId id="260" r:id="rId7"/>
    <p:sldId id="265" r:id="rId8"/>
    <p:sldId id="266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A10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E9689-3CAE-4504-84E7-50641BF2CD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2E8FDDE-F6F7-4766-ACF4-72E502A53A8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dirty="0">
              <a:solidFill>
                <a:srgbClr val="FF0000"/>
              </a:solidFill>
            </a:rPr>
            <a:t>Етапи до поліграфічної підготовки</a:t>
          </a:r>
        </a:p>
      </dgm:t>
    </dgm:pt>
    <dgm:pt modelId="{EDDC0765-C0F0-4BC0-8A8D-2C13FDC4B755}" type="parTrans" cxnId="{994496A8-A5DC-42C6-B602-590C9EDDD0FC}">
      <dgm:prSet/>
      <dgm:spPr/>
      <dgm:t>
        <a:bodyPr/>
        <a:lstStyle/>
        <a:p>
          <a:endParaRPr lang="uk-UA"/>
        </a:p>
      </dgm:t>
    </dgm:pt>
    <dgm:pt modelId="{6020BEDE-4793-481A-B209-E9397D6C1229}" type="sibTrans" cxnId="{994496A8-A5DC-42C6-B602-590C9EDDD0FC}">
      <dgm:prSet/>
      <dgm:spPr/>
      <dgm:t>
        <a:bodyPr/>
        <a:lstStyle/>
        <a:p>
          <a:endParaRPr lang="uk-UA"/>
        </a:p>
      </dgm:t>
    </dgm:pt>
    <dgm:pt modelId="{FD42D40B-EB09-4BC4-A140-A5D36219D3FF}" type="asst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/>
            <a:t>Авторський</a:t>
          </a:r>
        </a:p>
      </dgm:t>
    </dgm:pt>
    <dgm:pt modelId="{7D3E74D2-99C4-4BE2-8B5F-F6CC223DEA15}" type="parTrans" cxnId="{755CE899-0F30-4596-88BE-7C5429D833D5}">
      <dgm:prSet/>
      <dgm:spPr/>
      <dgm:t>
        <a:bodyPr/>
        <a:lstStyle/>
        <a:p>
          <a:endParaRPr lang="uk-UA"/>
        </a:p>
      </dgm:t>
    </dgm:pt>
    <dgm:pt modelId="{D397665D-5CE2-4498-8699-118CB5229A88}" type="sibTrans" cxnId="{755CE899-0F30-4596-88BE-7C5429D833D5}">
      <dgm:prSet/>
      <dgm:spPr/>
      <dgm:t>
        <a:bodyPr/>
        <a:lstStyle/>
        <a:p>
          <a:endParaRPr lang="uk-UA"/>
        </a:p>
      </dgm:t>
    </dgm:pt>
    <dgm:pt modelId="{425790BB-EF72-46D4-9C65-090CB9F59B4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/>
            <a:t>Редакційний</a:t>
          </a:r>
        </a:p>
      </dgm:t>
    </dgm:pt>
    <dgm:pt modelId="{884E1F6B-B319-4397-884F-5CB213D3D2D5}" type="parTrans" cxnId="{28C4FA26-E91B-469B-9B98-05C2020449A7}">
      <dgm:prSet/>
      <dgm:spPr/>
      <dgm:t>
        <a:bodyPr/>
        <a:lstStyle/>
        <a:p>
          <a:endParaRPr lang="uk-UA"/>
        </a:p>
      </dgm:t>
    </dgm:pt>
    <dgm:pt modelId="{8EF8251D-B91F-42C9-AB1C-DC6BFB0AE79E}" type="sibTrans" cxnId="{28C4FA26-E91B-469B-9B98-05C2020449A7}">
      <dgm:prSet/>
      <dgm:spPr/>
      <dgm:t>
        <a:bodyPr/>
        <a:lstStyle/>
        <a:p>
          <a:endParaRPr lang="uk-UA"/>
        </a:p>
      </dgm:t>
    </dgm:pt>
    <dgm:pt modelId="{C1895604-454E-4B84-9B12-57C1880B760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/>
            <a:t>Конструювання</a:t>
          </a:r>
        </a:p>
      </dgm:t>
    </dgm:pt>
    <dgm:pt modelId="{EA3D508F-7D87-4837-87F3-22F73FF16BDE}" type="parTrans" cxnId="{90BA9921-C0F9-4C46-B34C-2CC976553EF3}">
      <dgm:prSet/>
      <dgm:spPr/>
      <dgm:t>
        <a:bodyPr/>
        <a:lstStyle/>
        <a:p>
          <a:endParaRPr lang="uk-UA"/>
        </a:p>
      </dgm:t>
    </dgm:pt>
    <dgm:pt modelId="{95022769-D044-4C3B-B341-5DDEC980BF41}" type="sibTrans" cxnId="{90BA9921-C0F9-4C46-B34C-2CC976553EF3}">
      <dgm:prSet/>
      <dgm:spPr/>
      <dgm:t>
        <a:bodyPr/>
        <a:lstStyle/>
        <a:p>
          <a:endParaRPr lang="uk-UA"/>
        </a:p>
      </dgm:t>
    </dgm:pt>
    <dgm:pt modelId="{BDF58AA8-12C2-4D04-B7E2-0DBE0F5455F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Поліграфічне відтворення</a:t>
          </a:r>
        </a:p>
      </dgm:t>
    </dgm:pt>
    <dgm:pt modelId="{E84E6F48-4F18-4334-8277-E3DCE5A8D31C}" type="parTrans" cxnId="{A7B9445F-6680-473A-8C0A-1D7820EBDBF7}">
      <dgm:prSet/>
      <dgm:spPr/>
      <dgm:t>
        <a:bodyPr/>
        <a:lstStyle/>
        <a:p>
          <a:endParaRPr lang="uk-UA"/>
        </a:p>
      </dgm:t>
    </dgm:pt>
    <dgm:pt modelId="{BEAE090A-4823-433B-9949-3DB176B6E5C2}" type="sibTrans" cxnId="{A7B9445F-6680-473A-8C0A-1D7820EBDBF7}">
      <dgm:prSet/>
      <dgm:spPr/>
      <dgm:t>
        <a:bodyPr/>
        <a:lstStyle/>
        <a:p>
          <a:endParaRPr lang="uk-UA"/>
        </a:p>
      </dgm:t>
    </dgm:pt>
    <dgm:pt modelId="{C8D41CED-FA6C-4885-857A-301A8B6D9491}" type="pres">
      <dgm:prSet presAssocID="{B22E9689-3CAE-4504-84E7-50641BF2CD15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E6D9BD0-2032-4326-9DC1-BBE85E168B85}" type="pres">
      <dgm:prSet presAssocID="{22E8FDDE-F6F7-4766-ACF4-72E502A53A8D}" presName="hierRoot1" presStyleCnt="0">
        <dgm:presLayoutVars>
          <dgm:hierBranch val="r"/>
        </dgm:presLayoutVars>
      </dgm:prSet>
      <dgm:spPr/>
    </dgm:pt>
    <dgm:pt modelId="{BC4E4F31-5AE0-458F-A7C7-E51B559926E2}" type="pres">
      <dgm:prSet presAssocID="{22E8FDDE-F6F7-4766-ACF4-72E502A53A8D}" presName="rootComposite1" presStyleCnt="0"/>
      <dgm:spPr/>
    </dgm:pt>
    <dgm:pt modelId="{C0DD8218-F184-411F-B9A8-DBF441B705EB}" type="pres">
      <dgm:prSet presAssocID="{22E8FDDE-F6F7-4766-ACF4-72E502A53A8D}" presName="rootText1" presStyleLbl="node0" presStyleIdx="0" presStyleCnt="1" custScaleX="44783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3023966-DD77-4249-AD6B-ED831ACD4C71}" type="pres">
      <dgm:prSet presAssocID="{22E8FDDE-F6F7-4766-ACF4-72E502A53A8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06B46D54-0411-4E82-BEFA-36A3AE942DAE}" type="pres">
      <dgm:prSet presAssocID="{22E8FDDE-F6F7-4766-ACF4-72E502A53A8D}" presName="hierChild2" presStyleCnt="0"/>
      <dgm:spPr/>
    </dgm:pt>
    <dgm:pt modelId="{51D9638F-0A61-4676-9E16-08C2C8906C19}" type="pres">
      <dgm:prSet presAssocID="{884E1F6B-B319-4397-884F-5CB213D3D2D5}" presName="Name50" presStyleLbl="parChTrans1D2" presStyleIdx="0" presStyleCnt="4"/>
      <dgm:spPr/>
      <dgm:t>
        <a:bodyPr/>
        <a:lstStyle/>
        <a:p>
          <a:endParaRPr lang="uk-UA"/>
        </a:p>
      </dgm:t>
    </dgm:pt>
    <dgm:pt modelId="{B811B8B2-4B4D-49CA-974B-FEEF65965C15}" type="pres">
      <dgm:prSet presAssocID="{425790BB-EF72-46D4-9C65-090CB9F59B4A}" presName="hierRoot2" presStyleCnt="0">
        <dgm:presLayoutVars>
          <dgm:hierBranch val="init"/>
        </dgm:presLayoutVars>
      </dgm:prSet>
      <dgm:spPr/>
    </dgm:pt>
    <dgm:pt modelId="{A977B3C7-8810-46CE-B26B-B433B091B831}" type="pres">
      <dgm:prSet presAssocID="{425790BB-EF72-46D4-9C65-090CB9F59B4A}" presName="rootComposite" presStyleCnt="0"/>
      <dgm:spPr/>
    </dgm:pt>
    <dgm:pt modelId="{7B5CD4C2-6232-49ED-9FAE-88CC5509CB0C}" type="pres">
      <dgm:prSet presAssocID="{425790BB-EF72-46D4-9C65-090CB9F59B4A}" presName="rootText" presStyleLbl="node2" presStyleIdx="0" presStyleCnt="3" custScaleX="160202" custScaleY="98126" custLinFactNeighborX="35986" custLinFactNeighborY="-18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DEC6CCD-B2F3-4E00-9572-BC89DF3C34D2}" type="pres">
      <dgm:prSet presAssocID="{425790BB-EF72-46D4-9C65-090CB9F59B4A}" presName="rootConnector" presStyleLbl="node2" presStyleIdx="0" presStyleCnt="3"/>
      <dgm:spPr/>
      <dgm:t>
        <a:bodyPr/>
        <a:lstStyle/>
        <a:p>
          <a:endParaRPr lang="uk-UA"/>
        </a:p>
      </dgm:t>
    </dgm:pt>
    <dgm:pt modelId="{21FF3FFD-9781-4490-AFF1-5FC465862C2D}" type="pres">
      <dgm:prSet presAssocID="{425790BB-EF72-46D4-9C65-090CB9F59B4A}" presName="hierChild4" presStyleCnt="0"/>
      <dgm:spPr/>
    </dgm:pt>
    <dgm:pt modelId="{FB3631A0-B06B-43BF-A808-590F18D7F1C1}" type="pres">
      <dgm:prSet presAssocID="{425790BB-EF72-46D4-9C65-090CB9F59B4A}" presName="hierChild5" presStyleCnt="0"/>
      <dgm:spPr/>
    </dgm:pt>
    <dgm:pt modelId="{D66F8093-2378-4DB2-883A-E681F84A673F}" type="pres">
      <dgm:prSet presAssocID="{EA3D508F-7D87-4837-87F3-22F73FF16BDE}" presName="Name50" presStyleLbl="parChTrans1D2" presStyleIdx="1" presStyleCnt="4"/>
      <dgm:spPr/>
      <dgm:t>
        <a:bodyPr/>
        <a:lstStyle/>
        <a:p>
          <a:endParaRPr lang="uk-UA"/>
        </a:p>
      </dgm:t>
    </dgm:pt>
    <dgm:pt modelId="{805C5C8E-5D12-4E98-A7A6-A2AF8BFE8BE8}" type="pres">
      <dgm:prSet presAssocID="{C1895604-454E-4B84-9B12-57C1880B7601}" presName="hierRoot2" presStyleCnt="0">
        <dgm:presLayoutVars>
          <dgm:hierBranch val="init"/>
        </dgm:presLayoutVars>
      </dgm:prSet>
      <dgm:spPr/>
    </dgm:pt>
    <dgm:pt modelId="{2EAED107-4A64-4306-A9E5-56AB9894B011}" type="pres">
      <dgm:prSet presAssocID="{C1895604-454E-4B84-9B12-57C1880B7601}" presName="rootComposite" presStyleCnt="0"/>
      <dgm:spPr/>
    </dgm:pt>
    <dgm:pt modelId="{60E2860B-9272-4CD1-9A8F-68B81D89AAC6}" type="pres">
      <dgm:prSet presAssocID="{C1895604-454E-4B84-9B12-57C1880B7601}" presName="rootText" presStyleLbl="node2" presStyleIdx="1" presStyleCnt="3" custScaleX="179382" custScaleY="89383" custLinFactNeighborX="-33574" custLinFactNeighborY="-935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18CA751-B0F3-423E-800E-36B459D54D71}" type="pres">
      <dgm:prSet presAssocID="{C1895604-454E-4B84-9B12-57C1880B7601}" presName="rootConnector" presStyleLbl="node2" presStyleIdx="1" presStyleCnt="3"/>
      <dgm:spPr/>
      <dgm:t>
        <a:bodyPr/>
        <a:lstStyle/>
        <a:p>
          <a:endParaRPr lang="uk-UA"/>
        </a:p>
      </dgm:t>
    </dgm:pt>
    <dgm:pt modelId="{6A7DC4F3-68DF-4B3D-B783-09A892AAA729}" type="pres">
      <dgm:prSet presAssocID="{C1895604-454E-4B84-9B12-57C1880B7601}" presName="hierChild4" presStyleCnt="0"/>
      <dgm:spPr/>
    </dgm:pt>
    <dgm:pt modelId="{07F666F4-E13F-44E5-B110-2083C5602495}" type="pres">
      <dgm:prSet presAssocID="{C1895604-454E-4B84-9B12-57C1880B7601}" presName="hierChild5" presStyleCnt="0"/>
      <dgm:spPr/>
    </dgm:pt>
    <dgm:pt modelId="{422A9FE9-4578-4F83-B6EA-28367049C9D0}" type="pres">
      <dgm:prSet presAssocID="{E84E6F48-4F18-4334-8277-E3DCE5A8D31C}" presName="Name50" presStyleLbl="parChTrans1D2" presStyleIdx="2" presStyleCnt="4"/>
      <dgm:spPr/>
      <dgm:t>
        <a:bodyPr/>
        <a:lstStyle/>
        <a:p>
          <a:endParaRPr lang="uk-UA"/>
        </a:p>
      </dgm:t>
    </dgm:pt>
    <dgm:pt modelId="{439E1CBC-056F-455E-A066-A0FD5501D259}" type="pres">
      <dgm:prSet presAssocID="{BDF58AA8-12C2-4D04-B7E2-0DBE0F5455FB}" presName="hierRoot2" presStyleCnt="0">
        <dgm:presLayoutVars>
          <dgm:hierBranch val="init"/>
        </dgm:presLayoutVars>
      </dgm:prSet>
      <dgm:spPr/>
    </dgm:pt>
    <dgm:pt modelId="{32012834-3C52-4B29-9CE3-AD28CF5B1D79}" type="pres">
      <dgm:prSet presAssocID="{BDF58AA8-12C2-4D04-B7E2-0DBE0F5455FB}" presName="rootComposite" presStyleCnt="0"/>
      <dgm:spPr/>
    </dgm:pt>
    <dgm:pt modelId="{8A6D05D2-0132-4C10-8D69-76F2B20FBAFD}" type="pres">
      <dgm:prSet presAssocID="{BDF58AA8-12C2-4D04-B7E2-0DBE0F5455FB}" presName="rootText" presStyleLbl="node2" presStyleIdx="2" presStyleCnt="3" custScaleX="181839" custScaleY="99362" custLinFactNeighborX="17878" custLinFactNeighborY="-130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61269E4-AD21-4561-871D-480423699714}" type="pres">
      <dgm:prSet presAssocID="{BDF58AA8-12C2-4D04-B7E2-0DBE0F5455FB}" presName="rootConnector" presStyleLbl="node2" presStyleIdx="2" presStyleCnt="3"/>
      <dgm:spPr/>
      <dgm:t>
        <a:bodyPr/>
        <a:lstStyle/>
        <a:p>
          <a:endParaRPr lang="uk-UA"/>
        </a:p>
      </dgm:t>
    </dgm:pt>
    <dgm:pt modelId="{738B86C0-9D1A-47D5-B1F7-CD93DB5FF618}" type="pres">
      <dgm:prSet presAssocID="{BDF58AA8-12C2-4D04-B7E2-0DBE0F5455FB}" presName="hierChild4" presStyleCnt="0"/>
      <dgm:spPr/>
    </dgm:pt>
    <dgm:pt modelId="{F264376F-F33E-479C-A215-07F352884897}" type="pres">
      <dgm:prSet presAssocID="{BDF58AA8-12C2-4D04-B7E2-0DBE0F5455FB}" presName="hierChild5" presStyleCnt="0"/>
      <dgm:spPr/>
    </dgm:pt>
    <dgm:pt modelId="{EE77B5AE-589E-4934-8221-8C46CB687D51}" type="pres">
      <dgm:prSet presAssocID="{22E8FDDE-F6F7-4766-ACF4-72E502A53A8D}" presName="hierChild3" presStyleCnt="0"/>
      <dgm:spPr/>
    </dgm:pt>
    <dgm:pt modelId="{A9C64A8E-F7E4-413B-9B88-4C9D81E7DE8A}" type="pres">
      <dgm:prSet presAssocID="{7D3E74D2-99C4-4BE2-8B5F-F6CC223DEA15}" presName="Name111" presStyleLbl="parChTrans1D2" presStyleIdx="3" presStyleCnt="4"/>
      <dgm:spPr/>
      <dgm:t>
        <a:bodyPr/>
        <a:lstStyle/>
        <a:p>
          <a:endParaRPr lang="uk-UA"/>
        </a:p>
      </dgm:t>
    </dgm:pt>
    <dgm:pt modelId="{F51B86B3-14E6-4A3D-9B5F-C74A8A2ECFD5}" type="pres">
      <dgm:prSet presAssocID="{FD42D40B-EB09-4BC4-A140-A5D36219D3FF}" presName="hierRoot3" presStyleCnt="0">
        <dgm:presLayoutVars>
          <dgm:hierBranch val="init"/>
        </dgm:presLayoutVars>
      </dgm:prSet>
      <dgm:spPr/>
    </dgm:pt>
    <dgm:pt modelId="{EA39C137-75F0-46CB-9630-E3EE1AFF3CDD}" type="pres">
      <dgm:prSet presAssocID="{FD42D40B-EB09-4BC4-A140-A5D36219D3FF}" presName="rootComposite3" presStyleCnt="0"/>
      <dgm:spPr/>
    </dgm:pt>
    <dgm:pt modelId="{3A238ED8-83DB-4A53-B0B8-4783A80416DE}" type="pres">
      <dgm:prSet presAssocID="{FD42D40B-EB09-4BC4-A140-A5D36219D3FF}" presName="rootText3" presStyleLbl="asst1" presStyleIdx="0" presStyleCnt="1" custScaleX="138748" custScaleY="73811" custLinFactNeighborX="46937" custLinFactNeighborY="602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86D3BE-A151-4791-B123-4D3A580FEFF1}" type="pres">
      <dgm:prSet presAssocID="{FD42D40B-EB09-4BC4-A140-A5D36219D3FF}" presName="rootConnector3" presStyleLbl="asst1" presStyleIdx="0" presStyleCnt="1"/>
      <dgm:spPr/>
      <dgm:t>
        <a:bodyPr/>
        <a:lstStyle/>
        <a:p>
          <a:endParaRPr lang="uk-UA"/>
        </a:p>
      </dgm:t>
    </dgm:pt>
    <dgm:pt modelId="{3692DFA4-59F5-4C10-AA84-35362C2F631D}" type="pres">
      <dgm:prSet presAssocID="{FD42D40B-EB09-4BC4-A140-A5D36219D3FF}" presName="hierChild6" presStyleCnt="0"/>
      <dgm:spPr/>
    </dgm:pt>
    <dgm:pt modelId="{65C8B67F-E211-47EC-A415-0A840D75DD3E}" type="pres">
      <dgm:prSet presAssocID="{FD42D40B-EB09-4BC4-A140-A5D36219D3FF}" presName="hierChild7" presStyleCnt="0"/>
      <dgm:spPr/>
    </dgm:pt>
  </dgm:ptLst>
  <dgm:cxnLst>
    <dgm:cxn modelId="{0179FB05-26D9-48D4-90FE-118FDBFAECB9}" type="presOf" srcId="{B22E9689-3CAE-4504-84E7-50641BF2CD15}" destId="{C8D41CED-FA6C-4885-857A-301A8B6D9491}" srcOrd="0" destOrd="0" presId="urn:microsoft.com/office/officeart/2005/8/layout/orgChart1"/>
    <dgm:cxn modelId="{A329793D-0781-4C38-9BE7-AD571633455B}" type="presOf" srcId="{BDF58AA8-12C2-4D04-B7E2-0DBE0F5455FB}" destId="{561269E4-AD21-4561-871D-480423699714}" srcOrd="1" destOrd="0" presId="urn:microsoft.com/office/officeart/2005/8/layout/orgChart1"/>
    <dgm:cxn modelId="{A2B5A979-69E3-412E-B04D-521C510C262D}" type="presOf" srcId="{FD42D40B-EB09-4BC4-A140-A5D36219D3FF}" destId="{2486D3BE-A151-4791-B123-4D3A580FEFF1}" srcOrd="1" destOrd="0" presId="urn:microsoft.com/office/officeart/2005/8/layout/orgChart1"/>
    <dgm:cxn modelId="{994496A8-A5DC-42C6-B602-590C9EDDD0FC}" srcId="{B22E9689-3CAE-4504-84E7-50641BF2CD15}" destId="{22E8FDDE-F6F7-4766-ACF4-72E502A53A8D}" srcOrd="0" destOrd="0" parTransId="{EDDC0765-C0F0-4BC0-8A8D-2C13FDC4B755}" sibTransId="{6020BEDE-4793-481A-B209-E9397D6C1229}"/>
    <dgm:cxn modelId="{5792D9F3-1CF1-4A64-B317-20F25DA59FA4}" type="presOf" srcId="{EA3D508F-7D87-4837-87F3-22F73FF16BDE}" destId="{D66F8093-2378-4DB2-883A-E681F84A673F}" srcOrd="0" destOrd="0" presId="urn:microsoft.com/office/officeart/2005/8/layout/orgChart1"/>
    <dgm:cxn modelId="{755CE899-0F30-4596-88BE-7C5429D833D5}" srcId="{22E8FDDE-F6F7-4766-ACF4-72E502A53A8D}" destId="{FD42D40B-EB09-4BC4-A140-A5D36219D3FF}" srcOrd="0" destOrd="0" parTransId="{7D3E74D2-99C4-4BE2-8B5F-F6CC223DEA15}" sibTransId="{D397665D-5CE2-4498-8699-118CB5229A88}"/>
    <dgm:cxn modelId="{BC4C1C6E-C195-4040-911B-E9FDF462B01E}" type="presOf" srcId="{BDF58AA8-12C2-4D04-B7E2-0DBE0F5455FB}" destId="{8A6D05D2-0132-4C10-8D69-76F2B20FBAFD}" srcOrd="0" destOrd="0" presId="urn:microsoft.com/office/officeart/2005/8/layout/orgChart1"/>
    <dgm:cxn modelId="{44D3A1EE-176C-4377-9C20-94668A3FA018}" type="presOf" srcId="{425790BB-EF72-46D4-9C65-090CB9F59B4A}" destId="{6DEC6CCD-B2F3-4E00-9572-BC89DF3C34D2}" srcOrd="1" destOrd="0" presId="urn:microsoft.com/office/officeart/2005/8/layout/orgChart1"/>
    <dgm:cxn modelId="{D8838C6E-4ABB-4EEC-8FCD-FEB73C409CB5}" type="presOf" srcId="{C1895604-454E-4B84-9B12-57C1880B7601}" destId="{318CA751-B0F3-423E-800E-36B459D54D71}" srcOrd="1" destOrd="0" presId="urn:microsoft.com/office/officeart/2005/8/layout/orgChart1"/>
    <dgm:cxn modelId="{4EE832BD-368E-4CBC-AE77-1FF622452019}" type="presOf" srcId="{425790BB-EF72-46D4-9C65-090CB9F59B4A}" destId="{7B5CD4C2-6232-49ED-9FAE-88CC5509CB0C}" srcOrd="0" destOrd="0" presId="urn:microsoft.com/office/officeart/2005/8/layout/orgChart1"/>
    <dgm:cxn modelId="{ABA4E174-4FA9-4F25-B1CF-79AFA338F261}" type="presOf" srcId="{FD42D40B-EB09-4BC4-A140-A5D36219D3FF}" destId="{3A238ED8-83DB-4A53-B0B8-4783A80416DE}" srcOrd="0" destOrd="0" presId="urn:microsoft.com/office/officeart/2005/8/layout/orgChart1"/>
    <dgm:cxn modelId="{94BFBCC4-155F-4FAE-92DB-E97B0921742E}" type="presOf" srcId="{22E8FDDE-F6F7-4766-ACF4-72E502A53A8D}" destId="{C0DD8218-F184-411F-B9A8-DBF441B705EB}" srcOrd="0" destOrd="0" presId="urn:microsoft.com/office/officeart/2005/8/layout/orgChart1"/>
    <dgm:cxn modelId="{90BA9921-C0F9-4C46-B34C-2CC976553EF3}" srcId="{22E8FDDE-F6F7-4766-ACF4-72E502A53A8D}" destId="{C1895604-454E-4B84-9B12-57C1880B7601}" srcOrd="2" destOrd="0" parTransId="{EA3D508F-7D87-4837-87F3-22F73FF16BDE}" sibTransId="{95022769-D044-4C3B-B341-5DDEC980BF41}"/>
    <dgm:cxn modelId="{93626484-32B9-4E3E-AD3E-9CE0CC800283}" type="presOf" srcId="{E84E6F48-4F18-4334-8277-E3DCE5A8D31C}" destId="{422A9FE9-4578-4F83-B6EA-28367049C9D0}" srcOrd="0" destOrd="0" presId="urn:microsoft.com/office/officeart/2005/8/layout/orgChart1"/>
    <dgm:cxn modelId="{C8D67D25-A9AE-41E4-B8F2-286406DD2020}" type="presOf" srcId="{22E8FDDE-F6F7-4766-ACF4-72E502A53A8D}" destId="{33023966-DD77-4249-AD6B-ED831ACD4C71}" srcOrd="1" destOrd="0" presId="urn:microsoft.com/office/officeart/2005/8/layout/orgChart1"/>
    <dgm:cxn modelId="{A7B9445F-6680-473A-8C0A-1D7820EBDBF7}" srcId="{22E8FDDE-F6F7-4766-ACF4-72E502A53A8D}" destId="{BDF58AA8-12C2-4D04-B7E2-0DBE0F5455FB}" srcOrd="3" destOrd="0" parTransId="{E84E6F48-4F18-4334-8277-E3DCE5A8D31C}" sibTransId="{BEAE090A-4823-433B-9949-3DB176B6E5C2}"/>
    <dgm:cxn modelId="{92FFFD6C-5308-43F5-A962-00762145DFA9}" type="presOf" srcId="{7D3E74D2-99C4-4BE2-8B5F-F6CC223DEA15}" destId="{A9C64A8E-F7E4-413B-9B88-4C9D81E7DE8A}" srcOrd="0" destOrd="0" presId="urn:microsoft.com/office/officeart/2005/8/layout/orgChart1"/>
    <dgm:cxn modelId="{00005941-9034-4CC4-A635-7F9E5BBAB07F}" type="presOf" srcId="{C1895604-454E-4B84-9B12-57C1880B7601}" destId="{60E2860B-9272-4CD1-9A8F-68B81D89AAC6}" srcOrd="0" destOrd="0" presId="urn:microsoft.com/office/officeart/2005/8/layout/orgChart1"/>
    <dgm:cxn modelId="{28C4FA26-E91B-469B-9B98-05C2020449A7}" srcId="{22E8FDDE-F6F7-4766-ACF4-72E502A53A8D}" destId="{425790BB-EF72-46D4-9C65-090CB9F59B4A}" srcOrd="1" destOrd="0" parTransId="{884E1F6B-B319-4397-884F-5CB213D3D2D5}" sibTransId="{8EF8251D-B91F-42C9-AB1C-DC6BFB0AE79E}"/>
    <dgm:cxn modelId="{8D283BEA-B1B6-4E19-9753-0A57693E0A7D}" type="presOf" srcId="{884E1F6B-B319-4397-884F-5CB213D3D2D5}" destId="{51D9638F-0A61-4676-9E16-08C2C8906C19}" srcOrd="0" destOrd="0" presId="urn:microsoft.com/office/officeart/2005/8/layout/orgChart1"/>
    <dgm:cxn modelId="{3860F668-7571-4833-9A34-5EADAEA3555E}" type="presParOf" srcId="{C8D41CED-FA6C-4885-857A-301A8B6D9491}" destId="{6E6D9BD0-2032-4326-9DC1-BBE85E168B85}" srcOrd="0" destOrd="0" presId="urn:microsoft.com/office/officeart/2005/8/layout/orgChart1"/>
    <dgm:cxn modelId="{60A9CAFD-9CE6-4EAD-931D-00E4A739819C}" type="presParOf" srcId="{6E6D9BD0-2032-4326-9DC1-BBE85E168B85}" destId="{BC4E4F31-5AE0-458F-A7C7-E51B559926E2}" srcOrd="0" destOrd="0" presId="urn:microsoft.com/office/officeart/2005/8/layout/orgChart1"/>
    <dgm:cxn modelId="{84E3AC7D-B4B5-45B9-8901-4F22DCAB3D9B}" type="presParOf" srcId="{BC4E4F31-5AE0-458F-A7C7-E51B559926E2}" destId="{C0DD8218-F184-411F-B9A8-DBF441B705EB}" srcOrd="0" destOrd="0" presId="urn:microsoft.com/office/officeart/2005/8/layout/orgChart1"/>
    <dgm:cxn modelId="{387CEA9B-CADF-4359-97E8-C594A3F6E140}" type="presParOf" srcId="{BC4E4F31-5AE0-458F-A7C7-E51B559926E2}" destId="{33023966-DD77-4249-AD6B-ED831ACD4C71}" srcOrd="1" destOrd="0" presId="urn:microsoft.com/office/officeart/2005/8/layout/orgChart1"/>
    <dgm:cxn modelId="{10FC8BC6-3B9A-4063-AC49-EDA8EA7B3064}" type="presParOf" srcId="{6E6D9BD0-2032-4326-9DC1-BBE85E168B85}" destId="{06B46D54-0411-4E82-BEFA-36A3AE942DAE}" srcOrd="1" destOrd="0" presId="urn:microsoft.com/office/officeart/2005/8/layout/orgChart1"/>
    <dgm:cxn modelId="{EEAFE014-D5E0-4DF1-B56C-19C83778E682}" type="presParOf" srcId="{06B46D54-0411-4E82-BEFA-36A3AE942DAE}" destId="{51D9638F-0A61-4676-9E16-08C2C8906C19}" srcOrd="0" destOrd="0" presId="urn:microsoft.com/office/officeart/2005/8/layout/orgChart1"/>
    <dgm:cxn modelId="{8DAF5EB8-D8E7-4109-82E9-0F2D9E38AAAE}" type="presParOf" srcId="{06B46D54-0411-4E82-BEFA-36A3AE942DAE}" destId="{B811B8B2-4B4D-49CA-974B-FEEF65965C15}" srcOrd="1" destOrd="0" presId="urn:microsoft.com/office/officeart/2005/8/layout/orgChart1"/>
    <dgm:cxn modelId="{5105FDDE-4234-44E4-8038-A455EB85EDA4}" type="presParOf" srcId="{B811B8B2-4B4D-49CA-974B-FEEF65965C15}" destId="{A977B3C7-8810-46CE-B26B-B433B091B831}" srcOrd="0" destOrd="0" presId="urn:microsoft.com/office/officeart/2005/8/layout/orgChart1"/>
    <dgm:cxn modelId="{DD82E761-7F6A-4B23-A42E-7C07035D88C6}" type="presParOf" srcId="{A977B3C7-8810-46CE-B26B-B433B091B831}" destId="{7B5CD4C2-6232-49ED-9FAE-88CC5509CB0C}" srcOrd="0" destOrd="0" presId="urn:microsoft.com/office/officeart/2005/8/layout/orgChart1"/>
    <dgm:cxn modelId="{5F244A8E-DB39-4A06-97CE-215A73A36FDD}" type="presParOf" srcId="{A977B3C7-8810-46CE-B26B-B433B091B831}" destId="{6DEC6CCD-B2F3-4E00-9572-BC89DF3C34D2}" srcOrd="1" destOrd="0" presId="urn:microsoft.com/office/officeart/2005/8/layout/orgChart1"/>
    <dgm:cxn modelId="{5CBFF8F8-D283-4EFE-9F6E-AD2F2A9B6AFB}" type="presParOf" srcId="{B811B8B2-4B4D-49CA-974B-FEEF65965C15}" destId="{21FF3FFD-9781-4490-AFF1-5FC465862C2D}" srcOrd="1" destOrd="0" presId="urn:microsoft.com/office/officeart/2005/8/layout/orgChart1"/>
    <dgm:cxn modelId="{D15F52E6-7E32-4269-85EE-4382F76E6902}" type="presParOf" srcId="{B811B8B2-4B4D-49CA-974B-FEEF65965C15}" destId="{FB3631A0-B06B-43BF-A808-590F18D7F1C1}" srcOrd="2" destOrd="0" presId="urn:microsoft.com/office/officeart/2005/8/layout/orgChart1"/>
    <dgm:cxn modelId="{85D423B5-264E-479E-9A12-FB74E61411F1}" type="presParOf" srcId="{06B46D54-0411-4E82-BEFA-36A3AE942DAE}" destId="{D66F8093-2378-4DB2-883A-E681F84A673F}" srcOrd="2" destOrd="0" presId="urn:microsoft.com/office/officeart/2005/8/layout/orgChart1"/>
    <dgm:cxn modelId="{1F552521-B145-430B-A4BE-B0775C2A6B9E}" type="presParOf" srcId="{06B46D54-0411-4E82-BEFA-36A3AE942DAE}" destId="{805C5C8E-5D12-4E98-A7A6-A2AF8BFE8BE8}" srcOrd="3" destOrd="0" presId="urn:microsoft.com/office/officeart/2005/8/layout/orgChart1"/>
    <dgm:cxn modelId="{8A2C8D79-FD32-4FD4-9130-9A12342CA3AB}" type="presParOf" srcId="{805C5C8E-5D12-4E98-A7A6-A2AF8BFE8BE8}" destId="{2EAED107-4A64-4306-A9E5-56AB9894B011}" srcOrd="0" destOrd="0" presId="urn:microsoft.com/office/officeart/2005/8/layout/orgChart1"/>
    <dgm:cxn modelId="{B6C7838F-E23B-43C1-A263-F8FF859ECCC4}" type="presParOf" srcId="{2EAED107-4A64-4306-A9E5-56AB9894B011}" destId="{60E2860B-9272-4CD1-9A8F-68B81D89AAC6}" srcOrd="0" destOrd="0" presId="urn:microsoft.com/office/officeart/2005/8/layout/orgChart1"/>
    <dgm:cxn modelId="{16585F8F-3394-4B73-A73C-9964D8E1EBBB}" type="presParOf" srcId="{2EAED107-4A64-4306-A9E5-56AB9894B011}" destId="{318CA751-B0F3-423E-800E-36B459D54D71}" srcOrd="1" destOrd="0" presId="urn:microsoft.com/office/officeart/2005/8/layout/orgChart1"/>
    <dgm:cxn modelId="{768E9B7C-3295-46C6-A221-1550F5B48B5B}" type="presParOf" srcId="{805C5C8E-5D12-4E98-A7A6-A2AF8BFE8BE8}" destId="{6A7DC4F3-68DF-4B3D-B783-09A892AAA729}" srcOrd="1" destOrd="0" presId="urn:microsoft.com/office/officeart/2005/8/layout/orgChart1"/>
    <dgm:cxn modelId="{2DEB3CFC-3C9A-4141-AE75-C6265D35FDF2}" type="presParOf" srcId="{805C5C8E-5D12-4E98-A7A6-A2AF8BFE8BE8}" destId="{07F666F4-E13F-44E5-B110-2083C5602495}" srcOrd="2" destOrd="0" presId="urn:microsoft.com/office/officeart/2005/8/layout/orgChart1"/>
    <dgm:cxn modelId="{C0E684FE-EF9F-4183-B329-D50B25859084}" type="presParOf" srcId="{06B46D54-0411-4E82-BEFA-36A3AE942DAE}" destId="{422A9FE9-4578-4F83-B6EA-28367049C9D0}" srcOrd="4" destOrd="0" presId="urn:microsoft.com/office/officeart/2005/8/layout/orgChart1"/>
    <dgm:cxn modelId="{9A3CAA4C-58D1-48C8-9B54-58E5F5AA66FD}" type="presParOf" srcId="{06B46D54-0411-4E82-BEFA-36A3AE942DAE}" destId="{439E1CBC-056F-455E-A066-A0FD5501D259}" srcOrd="5" destOrd="0" presId="urn:microsoft.com/office/officeart/2005/8/layout/orgChart1"/>
    <dgm:cxn modelId="{9DB56127-2B0B-44BD-A4A3-7EC3662B8C04}" type="presParOf" srcId="{439E1CBC-056F-455E-A066-A0FD5501D259}" destId="{32012834-3C52-4B29-9CE3-AD28CF5B1D79}" srcOrd="0" destOrd="0" presId="urn:microsoft.com/office/officeart/2005/8/layout/orgChart1"/>
    <dgm:cxn modelId="{521379C7-A703-493E-998A-10123B42C133}" type="presParOf" srcId="{32012834-3C52-4B29-9CE3-AD28CF5B1D79}" destId="{8A6D05D2-0132-4C10-8D69-76F2B20FBAFD}" srcOrd="0" destOrd="0" presId="urn:microsoft.com/office/officeart/2005/8/layout/orgChart1"/>
    <dgm:cxn modelId="{0CDE3E38-1414-45F8-A657-8A3200F624A3}" type="presParOf" srcId="{32012834-3C52-4B29-9CE3-AD28CF5B1D79}" destId="{561269E4-AD21-4561-871D-480423699714}" srcOrd="1" destOrd="0" presId="urn:microsoft.com/office/officeart/2005/8/layout/orgChart1"/>
    <dgm:cxn modelId="{CA2672C4-10A0-4B95-9B7F-87E8E9B5892F}" type="presParOf" srcId="{439E1CBC-056F-455E-A066-A0FD5501D259}" destId="{738B86C0-9D1A-47D5-B1F7-CD93DB5FF618}" srcOrd="1" destOrd="0" presId="urn:microsoft.com/office/officeart/2005/8/layout/orgChart1"/>
    <dgm:cxn modelId="{5596FD00-F09C-4AF5-87E9-6CF65CCFF726}" type="presParOf" srcId="{439E1CBC-056F-455E-A066-A0FD5501D259}" destId="{F264376F-F33E-479C-A215-07F352884897}" srcOrd="2" destOrd="0" presId="urn:microsoft.com/office/officeart/2005/8/layout/orgChart1"/>
    <dgm:cxn modelId="{E1CEC0AC-AB69-4EF0-9E77-758A6E705749}" type="presParOf" srcId="{6E6D9BD0-2032-4326-9DC1-BBE85E168B85}" destId="{EE77B5AE-589E-4934-8221-8C46CB687D51}" srcOrd="2" destOrd="0" presId="urn:microsoft.com/office/officeart/2005/8/layout/orgChart1"/>
    <dgm:cxn modelId="{5819E042-D5C6-469D-9D7C-AD0D65114D79}" type="presParOf" srcId="{EE77B5AE-589E-4934-8221-8C46CB687D51}" destId="{A9C64A8E-F7E4-413B-9B88-4C9D81E7DE8A}" srcOrd="0" destOrd="0" presId="urn:microsoft.com/office/officeart/2005/8/layout/orgChart1"/>
    <dgm:cxn modelId="{6C18E011-40DE-4803-9FA6-8927687336FB}" type="presParOf" srcId="{EE77B5AE-589E-4934-8221-8C46CB687D51}" destId="{F51B86B3-14E6-4A3D-9B5F-C74A8A2ECFD5}" srcOrd="1" destOrd="0" presId="urn:microsoft.com/office/officeart/2005/8/layout/orgChart1"/>
    <dgm:cxn modelId="{270DC24C-C81F-46C9-B59E-ED22B3C97644}" type="presParOf" srcId="{F51B86B3-14E6-4A3D-9B5F-C74A8A2ECFD5}" destId="{EA39C137-75F0-46CB-9630-E3EE1AFF3CDD}" srcOrd="0" destOrd="0" presId="urn:microsoft.com/office/officeart/2005/8/layout/orgChart1"/>
    <dgm:cxn modelId="{4BFA311E-058D-4D72-B0B5-C09871C66FCD}" type="presParOf" srcId="{EA39C137-75F0-46CB-9630-E3EE1AFF3CDD}" destId="{3A238ED8-83DB-4A53-B0B8-4783A80416DE}" srcOrd="0" destOrd="0" presId="urn:microsoft.com/office/officeart/2005/8/layout/orgChart1"/>
    <dgm:cxn modelId="{CE2A8843-08AE-4511-A00E-219844A36EBE}" type="presParOf" srcId="{EA39C137-75F0-46CB-9630-E3EE1AFF3CDD}" destId="{2486D3BE-A151-4791-B123-4D3A580FEFF1}" srcOrd="1" destOrd="0" presId="urn:microsoft.com/office/officeart/2005/8/layout/orgChart1"/>
    <dgm:cxn modelId="{DE10C073-30E5-4FFB-867C-5DB2AA2AE81E}" type="presParOf" srcId="{F51B86B3-14E6-4A3D-9B5F-C74A8A2ECFD5}" destId="{3692DFA4-59F5-4C10-AA84-35362C2F631D}" srcOrd="1" destOrd="0" presId="urn:microsoft.com/office/officeart/2005/8/layout/orgChart1"/>
    <dgm:cxn modelId="{20B0406E-EDB5-4DBF-88F4-E633D186D0F0}" type="presParOf" srcId="{F51B86B3-14E6-4A3D-9B5F-C74A8A2ECFD5}" destId="{65C8B67F-E211-47EC-A415-0A840D75DD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3EE78-F8CF-48F1-8E67-525229981A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7A035BE2-3656-4A29-9C5B-69F02C0E861B}">
      <dgm:prSet phldrT="[Текст]" custT="1"/>
      <dgm:spPr/>
      <dgm:t>
        <a:bodyPr/>
        <a:lstStyle/>
        <a:p>
          <a:r>
            <a:rPr lang="uk-UA" sz="3200" b="1" dirty="0"/>
            <a:t>Види верстки</a:t>
          </a:r>
        </a:p>
      </dgm:t>
    </dgm:pt>
    <dgm:pt modelId="{D5D49270-43C6-4B6C-8689-EB5C472E00CB}" type="parTrans" cxnId="{E48B3A79-AB08-487E-B3BB-9DE800A669E3}">
      <dgm:prSet/>
      <dgm:spPr/>
      <dgm:t>
        <a:bodyPr/>
        <a:lstStyle/>
        <a:p>
          <a:endParaRPr lang="uk-UA"/>
        </a:p>
      </dgm:t>
    </dgm:pt>
    <dgm:pt modelId="{54C9ECA1-0BE6-4EED-A577-4600A5256366}" type="sibTrans" cxnId="{E48B3A79-AB08-487E-B3BB-9DE800A669E3}">
      <dgm:prSet/>
      <dgm:spPr/>
      <dgm:t>
        <a:bodyPr/>
        <a:lstStyle/>
        <a:p>
          <a:endParaRPr lang="uk-UA"/>
        </a:p>
      </dgm:t>
    </dgm:pt>
    <dgm:pt modelId="{BDBD1FD6-0D1B-4403-AD6D-A0E6F3672D79}" type="asst">
      <dgm:prSet phldrT="[Текст]" custT="1"/>
      <dgm:spPr/>
      <dgm:t>
        <a:bodyPr/>
        <a:lstStyle/>
        <a:p>
          <a:r>
            <a:rPr lang="uk-UA" sz="2800" b="1" dirty="0"/>
            <a:t>Макетна</a:t>
          </a:r>
        </a:p>
      </dgm:t>
    </dgm:pt>
    <dgm:pt modelId="{688CCA12-8AFF-4751-862C-B2CF2C2CE585}" type="parTrans" cxnId="{6AFFC3F4-F761-48AE-B717-DFB246B3E385}">
      <dgm:prSet/>
      <dgm:spPr/>
      <dgm:t>
        <a:bodyPr/>
        <a:lstStyle/>
        <a:p>
          <a:endParaRPr lang="uk-UA"/>
        </a:p>
      </dgm:t>
    </dgm:pt>
    <dgm:pt modelId="{BEA2AA8E-CEFB-48DD-8B83-D85B6DB7F276}" type="sibTrans" cxnId="{6AFFC3F4-F761-48AE-B717-DFB246B3E385}">
      <dgm:prSet/>
      <dgm:spPr/>
      <dgm:t>
        <a:bodyPr/>
        <a:lstStyle/>
        <a:p>
          <a:endParaRPr lang="uk-UA"/>
        </a:p>
      </dgm:t>
    </dgm:pt>
    <dgm:pt modelId="{49EF477F-4AC7-4408-8183-F725FCC0ACAD}">
      <dgm:prSet phldrT="[Текст]" custT="1"/>
      <dgm:spPr/>
      <dgm:t>
        <a:bodyPr/>
        <a:lstStyle/>
        <a:p>
          <a:r>
            <a:rPr lang="uk-UA" sz="2800" b="1" dirty="0"/>
            <a:t>За видом видання:</a:t>
          </a:r>
        </a:p>
      </dgm:t>
    </dgm:pt>
    <dgm:pt modelId="{547519CA-55C6-4D53-912F-47D159C170DF}" type="parTrans" cxnId="{FD44EF07-8D83-40DE-B36D-716AA00FFFC5}">
      <dgm:prSet/>
      <dgm:spPr/>
      <dgm:t>
        <a:bodyPr/>
        <a:lstStyle/>
        <a:p>
          <a:endParaRPr lang="uk-UA"/>
        </a:p>
      </dgm:t>
    </dgm:pt>
    <dgm:pt modelId="{06708DB9-9103-4148-8CBE-DC46428B0571}" type="sibTrans" cxnId="{FD44EF07-8D83-40DE-B36D-716AA00FFFC5}">
      <dgm:prSet/>
      <dgm:spPr/>
      <dgm:t>
        <a:bodyPr/>
        <a:lstStyle/>
        <a:p>
          <a:endParaRPr lang="uk-UA"/>
        </a:p>
      </dgm:t>
    </dgm:pt>
    <dgm:pt modelId="{99748F74-AADB-4019-8D15-E5BCBF031192}">
      <dgm:prSet custT="1"/>
      <dgm:spPr/>
      <dgm:t>
        <a:bodyPr/>
        <a:lstStyle/>
        <a:p>
          <a:r>
            <a:rPr lang="ru-RU" sz="2800" b="1" dirty="0"/>
            <a:t>За </a:t>
          </a:r>
          <a:r>
            <a:rPr lang="ru-RU" sz="2800" b="1" dirty="0" err="1"/>
            <a:t>розміщенням</a:t>
          </a:r>
          <a:r>
            <a:rPr lang="ru-RU" sz="2800" b="1" dirty="0"/>
            <a:t> </a:t>
          </a:r>
          <a:r>
            <a:rPr lang="ru-RU" sz="2800" b="1" dirty="0" err="1"/>
            <a:t>матеріалів</a:t>
          </a:r>
          <a:r>
            <a:rPr lang="ru-RU" sz="2800" b="1" dirty="0"/>
            <a:t> </a:t>
          </a:r>
          <a:r>
            <a:rPr lang="ru-RU" sz="2800" b="1" dirty="0" err="1"/>
            <a:t>відповідно</a:t>
          </a:r>
          <a:r>
            <a:rPr lang="ru-RU" sz="2800" b="1" dirty="0"/>
            <a:t> до центру </a:t>
          </a:r>
          <a:r>
            <a:rPr lang="ru-RU" sz="2800" b="1" dirty="0" err="1"/>
            <a:t>сторінки</a:t>
          </a:r>
          <a:r>
            <a:rPr lang="ru-RU" sz="2800" b="1" dirty="0"/>
            <a:t> </a:t>
          </a:r>
          <a:r>
            <a:rPr lang="ru-RU" sz="2800" b="1" dirty="0" err="1"/>
            <a:t>складання</a:t>
          </a:r>
          <a:r>
            <a:rPr lang="ru-RU" sz="2800" b="1" dirty="0"/>
            <a:t>:</a:t>
          </a:r>
          <a:endParaRPr lang="uk-UA" sz="2800" b="1" dirty="0"/>
        </a:p>
      </dgm:t>
    </dgm:pt>
    <dgm:pt modelId="{B166FD79-41F2-48AE-B6D6-33321EE8138B}" type="parTrans" cxnId="{B2998C43-7EA5-482A-9F1C-C0D8CACC959B}">
      <dgm:prSet/>
      <dgm:spPr/>
      <dgm:t>
        <a:bodyPr/>
        <a:lstStyle/>
        <a:p>
          <a:endParaRPr lang="uk-UA"/>
        </a:p>
      </dgm:t>
    </dgm:pt>
    <dgm:pt modelId="{109461BE-1D0D-46E2-8B29-DC1E0073FBA0}" type="sibTrans" cxnId="{B2998C43-7EA5-482A-9F1C-C0D8CACC959B}">
      <dgm:prSet/>
      <dgm:spPr/>
      <dgm:t>
        <a:bodyPr/>
        <a:lstStyle/>
        <a:p>
          <a:endParaRPr lang="uk-UA"/>
        </a:p>
      </dgm:t>
    </dgm:pt>
    <dgm:pt modelId="{2AC825FB-680B-4DD2-B054-AE9850ACADFD}" type="pres">
      <dgm:prSet presAssocID="{CCA3EE78-F8CF-48F1-8E67-525229981A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737E65A-FE50-41D6-8AFA-BF3B600A48DA}" type="pres">
      <dgm:prSet presAssocID="{7A035BE2-3656-4A29-9C5B-69F02C0E861B}" presName="hierRoot1" presStyleCnt="0">
        <dgm:presLayoutVars>
          <dgm:hierBranch val="init"/>
        </dgm:presLayoutVars>
      </dgm:prSet>
      <dgm:spPr/>
    </dgm:pt>
    <dgm:pt modelId="{48751E6F-494E-4789-8C12-DE2DF3AE8CC4}" type="pres">
      <dgm:prSet presAssocID="{7A035BE2-3656-4A29-9C5B-69F02C0E861B}" presName="rootComposite1" presStyleCnt="0"/>
      <dgm:spPr/>
    </dgm:pt>
    <dgm:pt modelId="{E429852B-72AA-444A-AED4-04D46B109C9B}" type="pres">
      <dgm:prSet presAssocID="{7A035BE2-3656-4A29-9C5B-69F02C0E861B}" presName="rootText1" presStyleLbl="node0" presStyleIdx="0" presStyleCnt="1" custScaleX="185629" custScaleY="150115" custLinFactY="54207" custLinFactNeighborX="-92814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BEBC592-A948-4F16-8564-54F46747D1F8}" type="pres">
      <dgm:prSet presAssocID="{7A035BE2-3656-4A29-9C5B-69F02C0E861B}" presName="rootConnector1" presStyleLbl="node1" presStyleIdx="0" presStyleCnt="0"/>
      <dgm:spPr/>
      <dgm:t>
        <a:bodyPr/>
        <a:lstStyle/>
        <a:p>
          <a:endParaRPr lang="uk-UA"/>
        </a:p>
      </dgm:t>
    </dgm:pt>
    <dgm:pt modelId="{1E5D01E1-17C3-4653-A4EE-EFA03CE77961}" type="pres">
      <dgm:prSet presAssocID="{7A035BE2-3656-4A29-9C5B-69F02C0E861B}" presName="hierChild2" presStyleCnt="0"/>
      <dgm:spPr/>
    </dgm:pt>
    <dgm:pt modelId="{01204B79-2B32-4E48-95B9-23131DC16E80}" type="pres">
      <dgm:prSet presAssocID="{547519CA-55C6-4D53-912F-47D159C170DF}" presName="Name37" presStyleLbl="parChTrans1D2" presStyleIdx="0" presStyleCnt="3"/>
      <dgm:spPr/>
      <dgm:t>
        <a:bodyPr/>
        <a:lstStyle/>
        <a:p>
          <a:endParaRPr lang="uk-UA"/>
        </a:p>
      </dgm:t>
    </dgm:pt>
    <dgm:pt modelId="{8B932973-1CB9-42FB-9BC8-55E40A80E9BA}" type="pres">
      <dgm:prSet presAssocID="{49EF477F-4AC7-4408-8183-F725FCC0ACAD}" presName="hierRoot2" presStyleCnt="0">
        <dgm:presLayoutVars>
          <dgm:hierBranch val="init"/>
        </dgm:presLayoutVars>
      </dgm:prSet>
      <dgm:spPr/>
    </dgm:pt>
    <dgm:pt modelId="{88BB450E-02D3-4DA4-8BF0-C4359CBC04B1}" type="pres">
      <dgm:prSet presAssocID="{49EF477F-4AC7-4408-8183-F725FCC0ACAD}" presName="rootComposite" presStyleCnt="0"/>
      <dgm:spPr/>
    </dgm:pt>
    <dgm:pt modelId="{917EC10F-CC6D-4EB5-95E9-61FC9E2526B2}" type="pres">
      <dgm:prSet presAssocID="{49EF477F-4AC7-4408-8183-F725FCC0ACAD}" presName="rootText" presStyleLbl="node2" presStyleIdx="0" presStyleCnt="2" custScaleX="97248" custScaleY="47765" custLinFactX="77158" custLinFactY="-74451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2B13EBC-2C05-4E35-AFAE-ACCE206170AA}" type="pres">
      <dgm:prSet presAssocID="{49EF477F-4AC7-4408-8183-F725FCC0ACAD}" presName="rootConnector" presStyleLbl="node2" presStyleIdx="0" presStyleCnt="2"/>
      <dgm:spPr/>
      <dgm:t>
        <a:bodyPr/>
        <a:lstStyle/>
        <a:p>
          <a:endParaRPr lang="uk-UA"/>
        </a:p>
      </dgm:t>
    </dgm:pt>
    <dgm:pt modelId="{298CC045-7446-4B71-B51E-4B6F3C0101BC}" type="pres">
      <dgm:prSet presAssocID="{49EF477F-4AC7-4408-8183-F725FCC0ACAD}" presName="hierChild4" presStyleCnt="0"/>
      <dgm:spPr/>
    </dgm:pt>
    <dgm:pt modelId="{60BC7699-3789-433C-90ED-808DD4BE9202}" type="pres">
      <dgm:prSet presAssocID="{49EF477F-4AC7-4408-8183-F725FCC0ACAD}" presName="hierChild5" presStyleCnt="0"/>
      <dgm:spPr/>
    </dgm:pt>
    <dgm:pt modelId="{6CD794B3-B058-4DE2-ACDF-5A402DA98B1B}" type="pres">
      <dgm:prSet presAssocID="{B166FD79-41F2-48AE-B6D6-33321EE8138B}" presName="Name37" presStyleLbl="parChTrans1D2" presStyleIdx="1" presStyleCnt="3"/>
      <dgm:spPr/>
      <dgm:t>
        <a:bodyPr/>
        <a:lstStyle/>
        <a:p>
          <a:endParaRPr lang="uk-UA"/>
        </a:p>
      </dgm:t>
    </dgm:pt>
    <dgm:pt modelId="{32B853E9-E51F-44D0-B49E-3638C4026535}" type="pres">
      <dgm:prSet presAssocID="{99748F74-AADB-4019-8D15-E5BCBF031192}" presName="hierRoot2" presStyleCnt="0">
        <dgm:presLayoutVars>
          <dgm:hierBranch val="init"/>
        </dgm:presLayoutVars>
      </dgm:prSet>
      <dgm:spPr/>
    </dgm:pt>
    <dgm:pt modelId="{1B59F679-F6CD-47FC-8690-4420A373E9D1}" type="pres">
      <dgm:prSet presAssocID="{99748F74-AADB-4019-8D15-E5BCBF031192}" presName="rootComposite" presStyleCnt="0"/>
      <dgm:spPr/>
    </dgm:pt>
    <dgm:pt modelId="{2D19AA58-CED1-42C4-9C73-5C326F98CFE5}" type="pres">
      <dgm:prSet presAssocID="{99748F74-AADB-4019-8D15-E5BCBF031192}" presName="rootText" presStyleLbl="node2" presStyleIdx="1" presStyleCnt="2" custScaleX="118646" custScaleY="111983" custLinFactNeighborX="61036" custLinFactNeighborY="-483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C0338B6-072D-4525-82AC-8112E1066D23}" type="pres">
      <dgm:prSet presAssocID="{99748F74-AADB-4019-8D15-E5BCBF031192}" presName="rootConnector" presStyleLbl="node2" presStyleIdx="1" presStyleCnt="2"/>
      <dgm:spPr/>
      <dgm:t>
        <a:bodyPr/>
        <a:lstStyle/>
        <a:p>
          <a:endParaRPr lang="uk-UA"/>
        </a:p>
      </dgm:t>
    </dgm:pt>
    <dgm:pt modelId="{9D24324E-9986-42CD-98F7-C4836CA84F5C}" type="pres">
      <dgm:prSet presAssocID="{99748F74-AADB-4019-8D15-E5BCBF031192}" presName="hierChild4" presStyleCnt="0"/>
      <dgm:spPr/>
    </dgm:pt>
    <dgm:pt modelId="{596FF742-F566-4DEF-8E73-9A8B1DEB9292}" type="pres">
      <dgm:prSet presAssocID="{99748F74-AADB-4019-8D15-E5BCBF031192}" presName="hierChild5" presStyleCnt="0"/>
      <dgm:spPr/>
    </dgm:pt>
    <dgm:pt modelId="{CBBA1D6C-9875-4205-8E16-C717D15181B3}" type="pres">
      <dgm:prSet presAssocID="{7A035BE2-3656-4A29-9C5B-69F02C0E861B}" presName="hierChild3" presStyleCnt="0"/>
      <dgm:spPr/>
    </dgm:pt>
    <dgm:pt modelId="{3E3EE340-B020-4F35-B434-49C5C4C3BB37}" type="pres">
      <dgm:prSet presAssocID="{688CCA12-8AFF-4751-862C-B2CF2C2CE585}" presName="Name111" presStyleLbl="parChTrans1D2" presStyleIdx="2" presStyleCnt="3"/>
      <dgm:spPr/>
      <dgm:t>
        <a:bodyPr/>
        <a:lstStyle/>
        <a:p>
          <a:endParaRPr lang="uk-UA"/>
        </a:p>
      </dgm:t>
    </dgm:pt>
    <dgm:pt modelId="{2819EDC5-9C60-4AE8-87BE-AA1EE1160950}" type="pres">
      <dgm:prSet presAssocID="{BDBD1FD6-0D1B-4403-AD6D-A0E6F3672D79}" presName="hierRoot3" presStyleCnt="0">
        <dgm:presLayoutVars>
          <dgm:hierBranch val="init"/>
        </dgm:presLayoutVars>
      </dgm:prSet>
      <dgm:spPr/>
    </dgm:pt>
    <dgm:pt modelId="{CC7B9C01-D9D0-4917-AE02-6EC966277E90}" type="pres">
      <dgm:prSet presAssocID="{BDBD1FD6-0D1B-4403-AD6D-A0E6F3672D79}" presName="rootComposite3" presStyleCnt="0"/>
      <dgm:spPr/>
    </dgm:pt>
    <dgm:pt modelId="{BD3A8E5D-6097-4D10-A43A-40EB195A1D15}" type="pres">
      <dgm:prSet presAssocID="{BDBD1FD6-0D1B-4403-AD6D-A0E6F3672D79}" presName="rootText3" presStyleLbl="asst1" presStyleIdx="0" presStyleCnt="1" custScaleX="50371" custScaleY="38294" custLinFactX="18737" custLinFactY="-7840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456B43D-D20C-4318-98AF-DD7971C1108B}" type="pres">
      <dgm:prSet presAssocID="{BDBD1FD6-0D1B-4403-AD6D-A0E6F3672D79}" presName="rootConnector3" presStyleLbl="asst1" presStyleIdx="0" presStyleCnt="1"/>
      <dgm:spPr/>
      <dgm:t>
        <a:bodyPr/>
        <a:lstStyle/>
        <a:p>
          <a:endParaRPr lang="uk-UA"/>
        </a:p>
      </dgm:t>
    </dgm:pt>
    <dgm:pt modelId="{118FF2FB-9688-4CE4-8215-473BCB9874DF}" type="pres">
      <dgm:prSet presAssocID="{BDBD1FD6-0D1B-4403-AD6D-A0E6F3672D79}" presName="hierChild6" presStyleCnt="0"/>
      <dgm:spPr/>
    </dgm:pt>
    <dgm:pt modelId="{A9287577-9A2D-461A-8147-4F8EF46AAFB4}" type="pres">
      <dgm:prSet presAssocID="{BDBD1FD6-0D1B-4403-AD6D-A0E6F3672D79}" presName="hierChild7" presStyleCnt="0"/>
      <dgm:spPr/>
    </dgm:pt>
  </dgm:ptLst>
  <dgm:cxnLst>
    <dgm:cxn modelId="{8E6ED962-768B-48A8-B8EF-B98FD7BA0011}" type="presOf" srcId="{B166FD79-41F2-48AE-B6D6-33321EE8138B}" destId="{6CD794B3-B058-4DE2-ACDF-5A402DA98B1B}" srcOrd="0" destOrd="0" presId="urn:microsoft.com/office/officeart/2005/8/layout/orgChart1"/>
    <dgm:cxn modelId="{BE770B53-91AC-45F9-AD49-35D3A5DA2595}" type="presOf" srcId="{BDBD1FD6-0D1B-4403-AD6D-A0E6F3672D79}" destId="{5456B43D-D20C-4318-98AF-DD7971C1108B}" srcOrd="1" destOrd="0" presId="urn:microsoft.com/office/officeart/2005/8/layout/orgChart1"/>
    <dgm:cxn modelId="{B2998C43-7EA5-482A-9F1C-C0D8CACC959B}" srcId="{7A035BE2-3656-4A29-9C5B-69F02C0E861B}" destId="{99748F74-AADB-4019-8D15-E5BCBF031192}" srcOrd="2" destOrd="0" parTransId="{B166FD79-41F2-48AE-B6D6-33321EE8138B}" sibTransId="{109461BE-1D0D-46E2-8B29-DC1E0073FBA0}"/>
    <dgm:cxn modelId="{8548B39B-5CE4-425B-951C-3EED0B5BE7F9}" type="presOf" srcId="{CCA3EE78-F8CF-48F1-8E67-525229981AA3}" destId="{2AC825FB-680B-4DD2-B054-AE9850ACADFD}" srcOrd="0" destOrd="0" presId="urn:microsoft.com/office/officeart/2005/8/layout/orgChart1"/>
    <dgm:cxn modelId="{FD44EF07-8D83-40DE-B36D-716AA00FFFC5}" srcId="{7A035BE2-3656-4A29-9C5B-69F02C0E861B}" destId="{49EF477F-4AC7-4408-8183-F725FCC0ACAD}" srcOrd="1" destOrd="0" parTransId="{547519CA-55C6-4D53-912F-47D159C170DF}" sibTransId="{06708DB9-9103-4148-8CBE-DC46428B0571}"/>
    <dgm:cxn modelId="{54BD494C-64FC-47D3-8D7B-D2EDDB8D1D48}" type="presOf" srcId="{547519CA-55C6-4D53-912F-47D159C170DF}" destId="{01204B79-2B32-4E48-95B9-23131DC16E80}" srcOrd="0" destOrd="0" presId="urn:microsoft.com/office/officeart/2005/8/layout/orgChart1"/>
    <dgm:cxn modelId="{8FD471EC-4416-4B21-B755-EFF0F02B2C81}" type="presOf" srcId="{688CCA12-8AFF-4751-862C-B2CF2C2CE585}" destId="{3E3EE340-B020-4F35-B434-49C5C4C3BB37}" srcOrd="0" destOrd="0" presId="urn:microsoft.com/office/officeart/2005/8/layout/orgChart1"/>
    <dgm:cxn modelId="{182433A9-FD4D-473F-B076-551059BC8929}" type="presOf" srcId="{99748F74-AADB-4019-8D15-E5BCBF031192}" destId="{0C0338B6-072D-4525-82AC-8112E1066D23}" srcOrd="1" destOrd="0" presId="urn:microsoft.com/office/officeart/2005/8/layout/orgChart1"/>
    <dgm:cxn modelId="{22DE7DAC-25AB-42E9-B5BC-FDBA57064B92}" type="presOf" srcId="{BDBD1FD6-0D1B-4403-AD6D-A0E6F3672D79}" destId="{BD3A8E5D-6097-4D10-A43A-40EB195A1D15}" srcOrd="0" destOrd="0" presId="urn:microsoft.com/office/officeart/2005/8/layout/orgChart1"/>
    <dgm:cxn modelId="{6AFFC3F4-F761-48AE-B717-DFB246B3E385}" srcId="{7A035BE2-3656-4A29-9C5B-69F02C0E861B}" destId="{BDBD1FD6-0D1B-4403-AD6D-A0E6F3672D79}" srcOrd="0" destOrd="0" parTransId="{688CCA12-8AFF-4751-862C-B2CF2C2CE585}" sibTransId="{BEA2AA8E-CEFB-48DD-8B83-D85B6DB7F276}"/>
    <dgm:cxn modelId="{E48B3A79-AB08-487E-B3BB-9DE800A669E3}" srcId="{CCA3EE78-F8CF-48F1-8E67-525229981AA3}" destId="{7A035BE2-3656-4A29-9C5B-69F02C0E861B}" srcOrd="0" destOrd="0" parTransId="{D5D49270-43C6-4B6C-8689-EB5C472E00CB}" sibTransId="{54C9ECA1-0BE6-4EED-A577-4600A5256366}"/>
    <dgm:cxn modelId="{5818E43E-735C-4836-B3A6-5EB286225A64}" type="presOf" srcId="{7A035BE2-3656-4A29-9C5B-69F02C0E861B}" destId="{BBEBC592-A948-4F16-8564-54F46747D1F8}" srcOrd="1" destOrd="0" presId="urn:microsoft.com/office/officeart/2005/8/layout/orgChart1"/>
    <dgm:cxn modelId="{2C15AB27-C624-4F37-AA4C-A36BB5452BA7}" type="presOf" srcId="{99748F74-AADB-4019-8D15-E5BCBF031192}" destId="{2D19AA58-CED1-42C4-9C73-5C326F98CFE5}" srcOrd="0" destOrd="0" presId="urn:microsoft.com/office/officeart/2005/8/layout/orgChart1"/>
    <dgm:cxn modelId="{9A8CA5AE-19EF-4D33-AA7C-E3B13913CB69}" type="presOf" srcId="{49EF477F-4AC7-4408-8183-F725FCC0ACAD}" destId="{22B13EBC-2C05-4E35-AFAE-ACCE206170AA}" srcOrd="1" destOrd="0" presId="urn:microsoft.com/office/officeart/2005/8/layout/orgChart1"/>
    <dgm:cxn modelId="{3A41B934-CEEC-40A4-A5EC-BEC09F91BEDA}" type="presOf" srcId="{49EF477F-4AC7-4408-8183-F725FCC0ACAD}" destId="{917EC10F-CC6D-4EB5-95E9-61FC9E2526B2}" srcOrd="0" destOrd="0" presId="urn:microsoft.com/office/officeart/2005/8/layout/orgChart1"/>
    <dgm:cxn modelId="{A38DA579-7F43-4130-BC4B-2A1BE6E42291}" type="presOf" srcId="{7A035BE2-3656-4A29-9C5B-69F02C0E861B}" destId="{E429852B-72AA-444A-AED4-04D46B109C9B}" srcOrd="0" destOrd="0" presId="urn:microsoft.com/office/officeart/2005/8/layout/orgChart1"/>
    <dgm:cxn modelId="{83FB6384-EFC7-4282-82C1-6EE124C99017}" type="presParOf" srcId="{2AC825FB-680B-4DD2-B054-AE9850ACADFD}" destId="{C737E65A-FE50-41D6-8AFA-BF3B600A48DA}" srcOrd="0" destOrd="0" presId="urn:microsoft.com/office/officeart/2005/8/layout/orgChart1"/>
    <dgm:cxn modelId="{A9340A4B-423A-4073-871C-525E0E711557}" type="presParOf" srcId="{C737E65A-FE50-41D6-8AFA-BF3B600A48DA}" destId="{48751E6F-494E-4789-8C12-DE2DF3AE8CC4}" srcOrd="0" destOrd="0" presId="urn:microsoft.com/office/officeart/2005/8/layout/orgChart1"/>
    <dgm:cxn modelId="{021F03D2-75A3-4681-B85F-972149964273}" type="presParOf" srcId="{48751E6F-494E-4789-8C12-DE2DF3AE8CC4}" destId="{E429852B-72AA-444A-AED4-04D46B109C9B}" srcOrd="0" destOrd="0" presId="urn:microsoft.com/office/officeart/2005/8/layout/orgChart1"/>
    <dgm:cxn modelId="{159F4101-58E1-44B9-B849-F2F39445EC3B}" type="presParOf" srcId="{48751E6F-494E-4789-8C12-DE2DF3AE8CC4}" destId="{BBEBC592-A948-4F16-8564-54F46747D1F8}" srcOrd="1" destOrd="0" presId="urn:microsoft.com/office/officeart/2005/8/layout/orgChart1"/>
    <dgm:cxn modelId="{5727FF99-D8EE-4C6F-9B91-5C5B147F3E8D}" type="presParOf" srcId="{C737E65A-FE50-41D6-8AFA-BF3B600A48DA}" destId="{1E5D01E1-17C3-4653-A4EE-EFA03CE77961}" srcOrd="1" destOrd="0" presId="urn:microsoft.com/office/officeart/2005/8/layout/orgChart1"/>
    <dgm:cxn modelId="{737BD49E-16FA-46A2-9D76-B9DD8141820E}" type="presParOf" srcId="{1E5D01E1-17C3-4653-A4EE-EFA03CE77961}" destId="{01204B79-2B32-4E48-95B9-23131DC16E80}" srcOrd="0" destOrd="0" presId="urn:microsoft.com/office/officeart/2005/8/layout/orgChart1"/>
    <dgm:cxn modelId="{8FD26BC1-A1F4-41CD-806F-A0723DB11C12}" type="presParOf" srcId="{1E5D01E1-17C3-4653-A4EE-EFA03CE77961}" destId="{8B932973-1CB9-42FB-9BC8-55E40A80E9BA}" srcOrd="1" destOrd="0" presId="urn:microsoft.com/office/officeart/2005/8/layout/orgChart1"/>
    <dgm:cxn modelId="{4AF360B0-C385-41A7-B8B2-0B0851A22187}" type="presParOf" srcId="{8B932973-1CB9-42FB-9BC8-55E40A80E9BA}" destId="{88BB450E-02D3-4DA4-8BF0-C4359CBC04B1}" srcOrd="0" destOrd="0" presId="urn:microsoft.com/office/officeart/2005/8/layout/orgChart1"/>
    <dgm:cxn modelId="{10D94FBC-FE9F-413A-9926-602287972789}" type="presParOf" srcId="{88BB450E-02D3-4DA4-8BF0-C4359CBC04B1}" destId="{917EC10F-CC6D-4EB5-95E9-61FC9E2526B2}" srcOrd="0" destOrd="0" presId="urn:microsoft.com/office/officeart/2005/8/layout/orgChart1"/>
    <dgm:cxn modelId="{FF8F6AF1-AC7A-48E1-BD69-0630A6082A67}" type="presParOf" srcId="{88BB450E-02D3-4DA4-8BF0-C4359CBC04B1}" destId="{22B13EBC-2C05-4E35-AFAE-ACCE206170AA}" srcOrd="1" destOrd="0" presId="urn:microsoft.com/office/officeart/2005/8/layout/orgChart1"/>
    <dgm:cxn modelId="{C35602AE-C7A3-4C61-913B-14680EC53C0A}" type="presParOf" srcId="{8B932973-1CB9-42FB-9BC8-55E40A80E9BA}" destId="{298CC045-7446-4B71-B51E-4B6F3C0101BC}" srcOrd="1" destOrd="0" presId="urn:microsoft.com/office/officeart/2005/8/layout/orgChart1"/>
    <dgm:cxn modelId="{FB6AD5EE-88EA-4A21-B8CA-2DBCA7350682}" type="presParOf" srcId="{8B932973-1CB9-42FB-9BC8-55E40A80E9BA}" destId="{60BC7699-3789-433C-90ED-808DD4BE9202}" srcOrd="2" destOrd="0" presId="urn:microsoft.com/office/officeart/2005/8/layout/orgChart1"/>
    <dgm:cxn modelId="{C03A555B-C1FF-42F8-9A21-038B3FACFA25}" type="presParOf" srcId="{1E5D01E1-17C3-4653-A4EE-EFA03CE77961}" destId="{6CD794B3-B058-4DE2-ACDF-5A402DA98B1B}" srcOrd="2" destOrd="0" presId="urn:microsoft.com/office/officeart/2005/8/layout/orgChart1"/>
    <dgm:cxn modelId="{EDBE5827-61E9-49AE-B50D-CD07B40F60A5}" type="presParOf" srcId="{1E5D01E1-17C3-4653-A4EE-EFA03CE77961}" destId="{32B853E9-E51F-44D0-B49E-3638C4026535}" srcOrd="3" destOrd="0" presId="urn:microsoft.com/office/officeart/2005/8/layout/orgChart1"/>
    <dgm:cxn modelId="{94B92AF8-0602-46F2-927D-B11EE976E24C}" type="presParOf" srcId="{32B853E9-E51F-44D0-B49E-3638C4026535}" destId="{1B59F679-F6CD-47FC-8690-4420A373E9D1}" srcOrd="0" destOrd="0" presId="urn:microsoft.com/office/officeart/2005/8/layout/orgChart1"/>
    <dgm:cxn modelId="{27722EF3-54C8-48C5-B12D-29257D46351F}" type="presParOf" srcId="{1B59F679-F6CD-47FC-8690-4420A373E9D1}" destId="{2D19AA58-CED1-42C4-9C73-5C326F98CFE5}" srcOrd="0" destOrd="0" presId="urn:microsoft.com/office/officeart/2005/8/layout/orgChart1"/>
    <dgm:cxn modelId="{F97C0C2A-703D-4CD0-BB87-B5E75CCE2EB4}" type="presParOf" srcId="{1B59F679-F6CD-47FC-8690-4420A373E9D1}" destId="{0C0338B6-072D-4525-82AC-8112E1066D23}" srcOrd="1" destOrd="0" presId="urn:microsoft.com/office/officeart/2005/8/layout/orgChart1"/>
    <dgm:cxn modelId="{2B1D58C2-929D-4DDC-8B02-6AEAF4D056D8}" type="presParOf" srcId="{32B853E9-E51F-44D0-B49E-3638C4026535}" destId="{9D24324E-9986-42CD-98F7-C4836CA84F5C}" srcOrd="1" destOrd="0" presId="urn:microsoft.com/office/officeart/2005/8/layout/orgChart1"/>
    <dgm:cxn modelId="{82970AF0-C222-4274-B232-51D342E5EB6A}" type="presParOf" srcId="{32B853E9-E51F-44D0-B49E-3638C4026535}" destId="{596FF742-F566-4DEF-8E73-9A8B1DEB9292}" srcOrd="2" destOrd="0" presId="urn:microsoft.com/office/officeart/2005/8/layout/orgChart1"/>
    <dgm:cxn modelId="{26BCD49C-CD2E-4ACF-9060-5693F45E1144}" type="presParOf" srcId="{C737E65A-FE50-41D6-8AFA-BF3B600A48DA}" destId="{CBBA1D6C-9875-4205-8E16-C717D15181B3}" srcOrd="2" destOrd="0" presId="urn:microsoft.com/office/officeart/2005/8/layout/orgChart1"/>
    <dgm:cxn modelId="{97EB2D1B-102F-4D55-93CF-1C602708F6F1}" type="presParOf" srcId="{CBBA1D6C-9875-4205-8E16-C717D15181B3}" destId="{3E3EE340-B020-4F35-B434-49C5C4C3BB37}" srcOrd="0" destOrd="0" presId="urn:microsoft.com/office/officeart/2005/8/layout/orgChart1"/>
    <dgm:cxn modelId="{20E022F3-D35B-4793-9AF5-9FAE9C3E6C2F}" type="presParOf" srcId="{CBBA1D6C-9875-4205-8E16-C717D15181B3}" destId="{2819EDC5-9C60-4AE8-87BE-AA1EE1160950}" srcOrd="1" destOrd="0" presId="urn:microsoft.com/office/officeart/2005/8/layout/orgChart1"/>
    <dgm:cxn modelId="{C10E6EE4-2756-45E3-87AF-A93EC8655B8A}" type="presParOf" srcId="{2819EDC5-9C60-4AE8-87BE-AA1EE1160950}" destId="{CC7B9C01-D9D0-4917-AE02-6EC966277E90}" srcOrd="0" destOrd="0" presId="urn:microsoft.com/office/officeart/2005/8/layout/orgChart1"/>
    <dgm:cxn modelId="{48E16954-6737-400E-8291-44F5C788AB02}" type="presParOf" srcId="{CC7B9C01-D9D0-4917-AE02-6EC966277E90}" destId="{BD3A8E5D-6097-4D10-A43A-40EB195A1D15}" srcOrd="0" destOrd="0" presId="urn:microsoft.com/office/officeart/2005/8/layout/orgChart1"/>
    <dgm:cxn modelId="{78D385D1-EBCB-436B-9405-00707930BC2A}" type="presParOf" srcId="{CC7B9C01-D9D0-4917-AE02-6EC966277E90}" destId="{5456B43D-D20C-4318-98AF-DD7971C1108B}" srcOrd="1" destOrd="0" presId="urn:microsoft.com/office/officeart/2005/8/layout/orgChart1"/>
    <dgm:cxn modelId="{A4C01815-60FD-4433-8582-85E67EF70967}" type="presParOf" srcId="{2819EDC5-9C60-4AE8-87BE-AA1EE1160950}" destId="{118FF2FB-9688-4CE4-8215-473BCB9874DF}" srcOrd="1" destOrd="0" presId="urn:microsoft.com/office/officeart/2005/8/layout/orgChart1"/>
    <dgm:cxn modelId="{C84D9CA2-9E89-48E4-B68D-32D4D612A77D}" type="presParOf" srcId="{2819EDC5-9C60-4AE8-87BE-AA1EE1160950}" destId="{A9287577-9A2D-461A-8147-4F8EF46AAF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64A8E-F7E4-413B-9B88-4C9D81E7DE8A}">
      <dsp:nvSpPr>
        <dsp:cNvPr id="0" name=""/>
        <dsp:cNvSpPr/>
      </dsp:nvSpPr>
      <dsp:spPr>
        <a:xfrm>
          <a:off x="3856393" y="827904"/>
          <a:ext cx="950279" cy="810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857"/>
              </a:lnTo>
              <a:lnTo>
                <a:pt x="950279" y="810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A9FE9-4578-4F83-B6EA-28367049C9D0}">
      <dsp:nvSpPr>
        <dsp:cNvPr id="0" name=""/>
        <dsp:cNvSpPr/>
      </dsp:nvSpPr>
      <dsp:spPr>
        <a:xfrm>
          <a:off x="3856393" y="827904"/>
          <a:ext cx="1263130" cy="407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1533"/>
              </a:lnTo>
              <a:lnTo>
                <a:pt x="1263130" y="40715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F8093-2378-4DB2-883A-E681F84A673F}">
      <dsp:nvSpPr>
        <dsp:cNvPr id="0" name=""/>
        <dsp:cNvSpPr/>
      </dsp:nvSpPr>
      <dsp:spPr>
        <a:xfrm>
          <a:off x="3856393" y="827904"/>
          <a:ext cx="555925" cy="2973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3604"/>
              </a:lnTo>
              <a:lnTo>
                <a:pt x="555925" y="2973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9638F-0A61-4676-9E16-08C2C8906C19}">
      <dsp:nvSpPr>
        <dsp:cNvPr id="0" name=""/>
        <dsp:cNvSpPr/>
      </dsp:nvSpPr>
      <dsp:spPr>
        <a:xfrm>
          <a:off x="3856393" y="827904"/>
          <a:ext cx="1621108" cy="1913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075"/>
              </a:lnTo>
              <a:lnTo>
                <a:pt x="1621108" y="1913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8218-F184-411F-B9A8-DBF441B705EB}">
      <dsp:nvSpPr>
        <dsp:cNvPr id="0" name=""/>
        <dsp:cNvSpPr/>
      </dsp:nvSpPr>
      <dsp:spPr>
        <a:xfrm>
          <a:off x="151731" y="668"/>
          <a:ext cx="7409324" cy="82723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rgbClr val="FF0000"/>
              </a:solidFill>
            </a:rPr>
            <a:t>Етапи до поліграфічної підготовки</a:t>
          </a:r>
        </a:p>
      </dsp:txBody>
      <dsp:txXfrm>
        <a:off x="151731" y="668"/>
        <a:ext cx="7409324" cy="827236"/>
      </dsp:txXfrm>
    </dsp:sp>
    <dsp:sp modelId="{7B5CD4C2-6232-49ED-9FAE-88CC5509CB0C}">
      <dsp:nvSpPr>
        <dsp:cNvPr id="0" name=""/>
        <dsp:cNvSpPr/>
      </dsp:nvSpPr>
      <dsp:spPr>
        <a:xfrm>
          <a:off x="5477501" y="2335112"/>
          <a:ext cx="2650498" cy="81173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Редакційний</a:t>
          </a:r>
        </a:p>
      </dsp:txBody>
      <dsp:txXfrm>
        <a:off x="5477501" y="2335112"/>
        <a:ext cx="2650498" cy="811733"/>
      </dsp:txXfrm>
    </dsp:sp>
    <dsp:sp modelId="{60E2860B-9272-4CD1-9A8F-68B81D89AAC6}">
      <dsp:nvSpPr>
        <dsp:cNvPr id="0" name=""/>
        <dsp:cNvSpPr/>
      </dsp:nvSpPr>
      <dsp:spPr>
        <a:xfrm>
          <a:off x="4412319" y="3431804"/>
          <a:ext cx="2967826" cy="73940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Конструювання</a:t>
          </a:r>
        </a:p>
      </dsp:txBody>
      <dsp:txXfrm>
        <a:off x="4412319" y="3431804"/>
        <a:ext cx="2967826" cy="739408"/>
      </dsp:txXfrm>
    </dsp:sp>
    <dsp:sp modelId="{8A6D05D2-0132-4C10-8D69-76F2B20FBAFD}">
      <dsp:nvSpPr>
        <dsp:cNvPr id="0" name=""/>
        <dsp:cNvSpPr/>
      </dsp:nvSpPr>
      <dsp:spPr>
        <a:xfrm>
          <a:off x="5119523" y="4488458"/>
          <a:ext cx="3008476" cy="82195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Поліграфічне відтворення</a:t>
          </a:r>
        </a:p>
      </dsp:txBody>
      <dsp:txXfrm>
        <a:off x="5119523" y="4488458"/>
        <a:ext cx="3008476" cy="821958"/>
      </dsp:txXfrm>
    </dsp:sp>
    <dsp:sp modelId="{3A238ED8-83DB-4A53-B0B8-4783A80416DE}">
      <dsp:nvSpPr>
        <dsp:cNvPr id="0" name=""/>
        <dsp:cNvSpPr/>
      </dsp:nvSpPr>
      <dsp:spPr>
        <a:xfrm>
          <a:off x="4806672" y="1333465"/>
          <a:ext cx="2295547" cy="61059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Авторський</a:t>
          </a:r>
        </a:p>
      </dsp:txBody>
      <dsp:txXfrm>
        <a:off x="4806672" y="1333465"/>
        <a:ext cx="2295547" cy="610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EE340-B020-4F35-B434-49C5C4C3BB37}">
      <dsp:nvSpPr>
        <dsp:cNvPr id="0" name=""/>
        <dsp:cNvSpPr/>
      </dsp:nvSpPr>
      <dsp:spPr>
        <a:xfrm>
          <a:off x="3243541" y="980561"/>
          <a:ext cx="4630841" cy="3697312"/>
        </a:xfrm>
        <a:custGeom>
          <a:avLst/>
          <a:gdLst/>
          <a:ahLst/>
          <a:cxnLst/>
          <a:rect l="0" t="0" r="0" b="0"/>
          <a:pathLst>
            <a:path>
              <a:moveTo>
                <a:pt x="0" y="3697312"/>
              </a:moveTo>
              <a:lnTo>
                <a:pt x="46308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794B3-B058-4DE2-ACDF-5A402DA98B1B}">
      <dsp:nvSpPr>
        <dsp:cNvPr id="0" name=""/>
        <dsp:cNvSpPr/>
      </dsp:nvSpPr>
      <dsp:spPr>
        <a:xfrm>
          <a:off x="3243541" y="4392318"/>
          <a:ext cx="6545320" cy="285555"/>
        </a:xfrm>
        <a:custGeom>
          <a:avLst/>
          <a:gdLst/>
          <a:ahLst/>
          <a:cxnLst/>
          <a:rect l="0" t="0" r="0" b="0"/>
          <a:pathLst>
            <a:path>
              <a:moveTo>
                <a:pt x="0" y="285555"/>
              </a:moveTo>
              <a:lnTo>
                <a:pt x="65453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04B79-2B32-4E48-95B9-23131DC16E80}">
      <dsp:nvSpPr>
        <dsp:cNvPr id="0" name=""/>
        <dsp:cNvSpPr/>
      </dsp:nvSpPr>
      <dsp:spPr>
        <a:xfrm>
          <a:off x="3243541" y="2454990"/>
          <a:ext cx="6151170" cy="2222883"/>
        </a:xfrm>
        <a:custGeom>
          <a:avLst/>
          <a:gdLst/>
          <a:ahLst/>
          <a:cxnLst/>
          <a:rect l="0" t="0" r="0" b="0"/>
          <a:pathLst>
            <a:path>
              <a:moveTo>
                <a:pt x="0" y="2222883"/>
              </a:moveTo>
              <a:lnTo>
                <a:pt x="615117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9852B-72AA-444A-AED4-04D46B109C9B}">
      <dsp:nvSpPr>
        <dsp:cNvPr id="0" name=""/>
        <dsp:cNvSpPr/>
      </dsp:nvSpPr>
      <dsp:spPr>
        <a:xfrm>
          <a:off x="391077" y="2371135"/>
          <a:ext cx="5704927" cy="23067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/>
            <a:t>Види верстки</a:t>
          </a:r>
        </a:p>
      </dsp:txBody>
      <dsp:txXfrm>
        <a:off x="391077" y="2371135"/>
        <a:ext cx="5704927" cy="2306738"/>
      </dsp:txXfrm>
    </dsp:sp>
    <dsp:sp modelId="{917EC10F-CC6D-4EB5-95E9-61FC9E2526B2}">
      <dsp:nvSpPr>
        <dsp:cNvPr id="0" name=""/>
        <dsp:cNvSpPr/>
      </dsp:nvSpPr>
      <dsp:spPr>
        <a:xfrm>
          <a:off x="7900352" y="2454990"/>
          <a:ext cx="2988718" cy="7339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За видом видання:</a:t>
          </a:r>
        </a:p>
      </dsp:txBody>
      <dsp:txXfrm>
        <a:off x="7900352" y="2454990"/>
        <a:ext cx="2988718" cy="733979"/>
      </dsp:txXfrm>
    </dsp:sp>
    <dsp:sp modelId="{2D19AA58-CED1-42C4-9C73-5C326F98CFE5}">
      <dsp:nvSpPr>
        <dsp:cNvPr id="0" name=""/>
        <dsp:cNvSpPr/>
      </dsp:nvSpPr>
      <dsp:spPr>
        <a:xfrm>
          <a:off x="7965690" y="4392318"/>
          <a:ext cx="3646342" cy="1720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За </a:t>
          </a:r>
          <a:r>
            <a:rPr lang="ru-RU" sz="2800" b="1" kern="1200" dirty="0" err="1"/>
            <a:t>розміщенням</a:t>
          </a:r>
          <a:r>
            <a:rPr lang="ru-RU" sz="2800" b="1" kern="1200" dirty="0"/>
            <a:t> </a:t>
          </a:r>
          <a:r>
            <a:rPr lang="ru-RU" sz="2800" b="1" kern="1200" dirty="0" err="1"/>
            <a:t>матеріалів</a:t>
          </a:r>
          <a:r>
            <a:rPr lang="ru-RU" sz="2800" b="1" kern="1200" dirty="0"/>
            <a:t> </a:t>
          </a:r>
          <a:r>
            <a:rPr lang="ru-RU" sz="2800" b="1" kern="1200" dirty="0" err="1"/>
            <a:t>відповідно</a:t>
          </a:r>
          <a:r>
            <a:rPr lang="ru-RU" sz="2800" b="1" kern="1200" dirty="0"/>
            <a:t> до центру </a:t>
          </a:r>
          <a:r>
            <a:rPr lang="ru-RU" sz="2800" b="1" kern="1200" dirty="0" err="1"/>
            <a:t>сторінки</a:t>
          </a:r>
          <a:r>
            <a:rPr lang="ru-RU" sz="2800" b="1" kern="1200" dirty="0"/>
            <a:t> </a:t>
          </a:r>
          <a:r>
            <a:rPr lang="ru-RU" sz="2800" b="1" kern="1200" dirty="0" err="1"/>
            <a:t>складання</a:t>
          </a:r>
          <a:r>
            <a:rPr lang="ru-RU" sz="2800" b="1" kern="1200" dirty="0"/>
            <a:t>:</a:t>
          </a:r>
          <a:endParaRPr lang="uk-UA" sz="2800" b="1" kern="1200" dirty="0"/>
        </a:p>
      </dsp:txBody>
      <dsp:txXfrm>
        <a:off x="7965690" y="4392318"/>
        <a:ext cx="3646342" cy="1720784"/>
      </dsp:txXfrm>
    </dsp:sp>
    <dsp:sp modelId="{BD3A8E5D-6097-4D10-A43A-40EB195A1D15}">
      <dsp:nvSpPr>
        <dsp:cNvPr id="0" name=""/>
        <dsp:cNvSpPr/>
      </dsp:nvSpPr>
      <dsp:spPr>
        <a:xfrm>
          <a:off x="7874382" y="686339"/>
          <a:ext cx="1548049" cy="588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Макетна</a:t>
          </a:r>
        </a:p>
      </dsp:txBody>
      <dsp:txXfrm>
        <a:off x="7874382" y="686339"/>
        <a:ext cx="1548049" cy="588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372B9F-9183-4EB6-8DE3-31DA89FE9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C8022C-0322-4CC3-AF9B-0BFFECF22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74C0BF-618F-4C40-B8A4-4D1DE72C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21DB-7343-48DC-8B74-F0FCA0BFCE0A}" type="datetimeFigureOut">
              <a:rPr lang="uk-UA" smtClean="0"/>
              <a:t>21.02.2020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7742C9-656E-4A1D-A38D-9D2E57EB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968F39-687A-45A8-AD5D-1A3EE7BB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D77-B936-4B54-9358-86233558E5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364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0A733D-9CB8-446B-B6C8-1919D923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0BA3FC-A86C-4E14-BC6B-627E69ACA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5970B9-1B71-442E-9F83-2934B858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21DB-7343-48DC-8B74-F0FCA0BFCE0A}" type="datetimeFigureOut">
              <a:rPr lang="uk-UA" smtClean="0"/>
              <a:t>21.02.2020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88F8F4-814F-4F68-A3FE-D05AC583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61EF0C-E56F-4312-A0BD-62C602AF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D77-B936-4B54-9358-86233558E5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409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095123A-2DAE-4839-9699-CFCD8EE65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DA4506-3CD9-4020-B442-01C13AA9C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75D11A-3D22-4F6B-85D4-E4BD0CBE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21DB-7343-48DC-8B74-F0FCA0BFCE0A}" type="datetimeFigureOut">
              <a:rPr lang="uk-UA" smtClean="0"/>
              <a:t>21.02.2020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5B1458-3907-4E0D-AD9E-7D033002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F8BC54-FED1-49C1-9D6A-2028A2E1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D77-B936-4B54-9358-86233558E5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0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C3E038-CF0C-429E-8F1D-EB5A2D4C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3CADD7-DCAB-42B9-8BE6-C4BB07CF5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9ABBAF-020E-4230-BFDC-363EDF1A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21DB-7343-48DC-8B74-F0FCA0BFCE0A}" type="datetimeFigureOut">
              <a:rPr lang="uk-UA" smtClean="0"/>
              <a:t>21.02.2020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8C97F4-730A-4F15-A3D6-48500FCA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5DEC2E-54DC-4163-9EFC-4FCCEFEF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D77-B936-4B54-9358-86233558E5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38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E55A14-17C4-46CB-9801-7CA30D32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856DE6-E466-47AE-890A-DE7C2FE9C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F63A8A-A899-42B6-B00A-AA4278D5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21DB-7343-48DC-8B74-F0FCA0BFCE0A}" type="datetimeFigureOut">
              <a:rPr lang="uk-UA" smtClean="0"/>
              <a:t>21.02.2020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0D072D-A3A0-4737-9E03-6D3171A3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4586DB-025D-4055-B98E-25FE7978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D77-B936-4B54-9358-86233558E5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06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E2A1CA-D288-4B7E-934C-A7947AA0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0D7FF-38A2-4673-BAA2-EE5F65F51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7917B99-AE85-42EE-A213-F82A6ECD3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D0AE1A-9756-47A4-896B-5694D02D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21DB-7343-48DC-8B74-F0FCA0BFCE0A}" type="datetimeFigureOut">
              <a:rPr lang="uk-UA" smtClean="0"/>
              <a:t>21.02.2020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C80DD6-6EA2-405F-9A98-A3D2F9C1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BBE293-7CAF-4C9F-91CE-C53E06F9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D77-B936-4B54-9358-86233558E5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5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BE5F8-9DB0-458A-B892-308590A8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82D4DD-54A3-4171-B8E2-D5A94E420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6C5384-EA6C-490E-A991-3FB4BD622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D588C9E-CAB0-4CCF-8370-FDF882A8B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9C3CDC3-76A6-4763-832D-E171FB76C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6CD7057-0654-4CC1-B31C-E1392E58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21DB-7343-48DC-8B74-F0FCA0BFCE0A}" type="datetimeFigureOut">
              <a:rPr lang="uk-UA" smtClean="0"/>
              <a:t>21.02.2020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D6B6CE3-2D4B-4D67-9634-0C08B64D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17D1E9-B53D-4CDA-AA55-271306A3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D77-B936-4B54-9358-86233558E5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28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33C6AB-0D26-4877-A616-B534B07E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2A6D34-43B3-4762-85B4-615ECCF8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21DB-7343-48DC-8B74-F0FCA0BFCE0A}" type="datetimeFigureOut">
              <a:rPr lang="uk-UA" smtClean="0"/>
              <a:t>21.02.2020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BC5478-1862-47B8-BAFE-FF34D647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6638ADB-00D2-4BFC-B752-D719D28F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D77-B936-4B54-9358-86233558E5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94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F2F4D4-B42E-4FAA-BA8F-09EBC845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21DB-7343-48DC-8B74-F0FCA0BFCE0A}" type="datetimeFigureOut">
              <a:rPr lang="uk-UA" smtClean="0"/>
              <a:t>21.02.2020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FA3ECF8-1666-45ED-84C4-A8C3D913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44AF9F-75F4-41B6-8CE0-7DE775D0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D77-B936-4B54-9358-86233558E5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33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F89F3E-3E79-4158-AB5C-4DBA607F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C20239-D688-4D96-820B-522119005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E625EE-AF56-4BA8-B9E5-EA8CE5BB2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6E77F5-FE8A-4CC4-BA78-495FF287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21DB-7343-48DC-8B74-F0FCA0BFCE0A}" type="datetimeFigureOut">
              <a:rPr lang="uk-UA" smtClean="0"/>
              <a:t>21.02.2020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E81C9E-7466-408E-8093-6D85D6AB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625A62-6513-4EC6-B235-7D19A584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D77-B936-4B54-9358-86233558E5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2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820667-069D-4162-B41C-9C0759BB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772BBA1-3DF3-462D-965C-59D1D3DCB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9C2565-F69D-4E10-9FED-16374D5B6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D8A520-3A2A-4847-A035-C266721E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21DB-7343-48DC-8B74-F0FCA0BFCE0A}" type="datetimeFigureOut">
              <a:rPr lang="uk-UA" smtClean="0"/>
              <a:t>21.02.2020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A242F0-E8A4-4DA7-ACF3-295A9632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C5EA14-80AE-4ACF-A4CF-7240BFAD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9D77-B936-4B54-9358-86233558E5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04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B6CFDF-1088-4086-A655-D4B219B1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20B7EE-E568-415F-AEE8-6A1DE500B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3E6C28-7CF0-40DB-9E52-DB26EA1B3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21DB-7343-48DC-8B74-F0FCA0BFCE0A}" type="datetimeFigureOut">
              <a:rPr lang="uk-UA" smtClean="0"/>
              <a:t>21.02.2020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B2CF0E-33BE-4597-909E-E74F6166C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2589AB-8F48-407E-8773-9C0891DAD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9D77-B936-4B54-9358-86233558E55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1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1D7FDD-6E62-4521-BF31-FCAE39638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25D38E6-946C-46B6-940F-25DF715B26C6}"/>
              </a:ext>
            </a:extLst>
          </p:cNvPr>
          <p:cNvSpPr/>
          <p:nvPr/>
        </p:nvSpPr>
        <p:spPr>
          <a:xfrm>
            <a:off x="140785" y="580649"/>
            <a:ext cx="1191042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ютерна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верстка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Програми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комп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uk-UA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ютерної</a:t>
            </a: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ве</a:t>
            </a:r>
            <a:r>
              <a:rPr lang="uk-U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рстки: </a:t>
            </a:r>
            <a:r>
              <a:rPr lang="uk-UA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інтерфейс</a:t>
            </a: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основні функції. Інструменти роботи з текстом і зобр</a:t>
            </a:r>
            <a:r>
              <a:rPr lang="uk-U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аженням.</a:t>
            </a: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Концепція </a:t>
            </a:r>
            <a:r>
              <a:rPr lang="uk-UA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багастросторінково</a:t>
            </a: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документа. Смислові та художн</a:t>
            </a:r>
            <a:r>
              <a:rPr lang="uk-U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ьо-декоративні завдання </a:t>
            </a: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підготовці поліграфічної продукції . Основні  </a:t>
            </a:r>
            <a:r>
              <a:rPr lang="uk-U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друкарські терміни. Основи </a:t>
            </a: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композиції і архітектоніки багатосторінково</a:t>
            </a:r>
            <a:r>
              <a:rPr lang="uk-U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 видання. Вимоги єдності </a:t>
            </a: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стилю в графічній ко</a:t>
            </a:r>
            <a:r>
              <a:rPr lang="uk-U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мпозиції.</a:t>
            </a:r>
            <a:endParaRPr lang="ru-RU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76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E98724-C4F6-494D-8A50-64F9D5F9F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62" b="1440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131452-1220-4171-9999-FC371649B948}"/>
              </a:ext>
            </a:extLst>
          </p:cNvPr>
          <p:cNvSpPr/>
          <p:nvPr/>
        </p:nvSpPr>
        <p:spPr>
          <a:xfrm>
            <a:off x="413069" y="83602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/>
              <a:t>Для гарного макета обов'язковою умовою є наявність єдиного стилю, який пов'язує воєдино всі елементи оформлення та дизайнерські рішення публікації</a:t>
            </a:r>
            <a:r>
              <a:rPr lang="uk-UA" sz="2000" b="1" dirty="0" smtClean="0"/>
              <a:t>.</a:t>
            </a:r>
          </a:p>
          <a:p>
            <a:endParaRPr lang="uk-UA" sz="2000" b="1" dirty="0"/>
          </a:p>
          <a:p>
            <a:r>
              <a:rPr lang="uk-UA" sz="2000" b="1" dirty="0"/>
              <a:t>Шрифтом називається набір символів визначеного розміру й накреслення, а </a:t>
            </a:r>
            <a:r>
              <a:rPr lang="uk-UA" sz="2000" b="1" dirty="0" err="1"/>
              <a:t>гарнітурою</a:t>
            </a:r>
            <a:r>
              <a:rPr lang="uk-UA" sz="2000" b="1" dirty="0"/>
              <a:t> - набір символів одного малюнка всіх розмірів, насиченості й накреслення</a:t>
            </a:r>
            <a:r>
              <a:rPr lang="uk-UA" sz="2000" b="1" dirty="0" smtClean="0"/>
              <a:t>.</a:t>
            </a:r>
          </a:p>
          <a:p>
            <a:endParaRPr lang="uk-UA" sz="2000" b="1" dirty="0"/>
          </a:p>
          <a:p>
            <a:r>
              <a:rPr lang="uk-UA" sz="2000" b="1" dirty="0"/>
              <a:t>Більшість гарнітур включають чотири види накреслення: звичайний (</a:t>
            </a:r>
            <a:r>
              <a:rPr lang="en-US" sz="2000" b="1" dirty="0"/>
              <a:t>regular </a:t>
            </a:r>
            <a:r>
              <a:rPr lang="uk-UA" sz="2000" b="1" dirty="0"/>
              <a:t>або </a:t>
            </a:r>
            <a:r>
              <a:rPr lang="en-US" sz="2000" b="1" dirty="0"/>
              <a:t>normal), </a:t>
            </a:r>
            <a:r>
              <a:rPr lang="uk-UA" sz="2000" b="1" dirty="0"/>
              <a:t>напівжирний (</a:t>
            </a:r>
            <a:r>
              <a:rPr lang="en-US" sz="2000" b="1" dirty="0"/>
              <a:t>bold), </a:t>
            </a:r>
            <a:r>
              <a:rPr lang="uk-UA" sz="2000" b="1" dirty="0"/>
              <a:t>курсив (</a:t>
            </a:r>
            <a:r>
              <a:rPr lang="en-US" sz="2000" b="1" dirty="0"/>
              <a:t>italic), </a:t>
            </a:r>
            <a:r>
              <a:rPr lang="uk-UA" sz="2000" b="1" dirty="0"/>
              <a:t>напівжирний курсив (</a:t>
            </a:r>
            <a:r>
              <a:rPr lang="en-US" sz="2000" b="1" dirty="0"/>
              <a:t>bold-italic). </a:t>
            </a:r>
            <a:r>
              <a:rPr lang="uk-UA" sz="2000" b="1" dirty="0"/>
              <a:t>Деякі гарнітури (як правило, декоративні та символьні) мають всього одне або два накреслення. На практиці обидва ці поняття фактично є синонімами, тому далі може вживатися як одне, так і іншу назву.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950137D-4C08-4DF1-A43B-C40BF695C7F6}"/>
              </a:ext>
            </a:extLst>
          </p:cNvPr>
          <p:cNvSpPr/>
          <p:nvPr/>
        </p:nvSpPr>
        <p:spPr>
          <a:xfrm>
            <a:off x="4536074" y="-87308"/>
            <a:ext cx="22154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Шрифт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9EC1E5-C88D-48CD-90EE-89290D078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07025">
            <a:off x="6509069" y="2196291"/>
            <a:ext cx="5444785" cy="31831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3375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ос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BCAAA41-FE25-40A4-8B08-E1EE9B41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157" r="1" b="620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ECDD74A-CA26-44CB-A7AC-94F8BB700C74}"/>
              </a:ext>
            </a:extLst>
          </p:cNvPr>
          <p:cNvSpPr/>
          <p:nvPr/>
        </p:nvSpPr>
        <p:spPr>
          <a:xfrm>
            <a:off x="2908290" y="0"/>
            <a:ext cx="62394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Елементи дизайну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A7B4268-9A6E-4A12-9D56-E4F4206987EE}"/>
              </a:ext>
            </a:extLst>
          </p:cNvPr>
          <p:cNvSpPr/>
          <p:nvPr/>
        </p:nvSpPr>
        <p:spPr>
          <a:xfrm>
            <a:off x="118007" y="1613809"/>
            <a:ext cx="6266524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Елементи дизайну: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600" dirty="0"/>
              <a:t>Оборка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600" dirty="0"/>
              <a:t>Лінійки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600" dirty="0"/>
              <a:t>Рамка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600" dirty="0"/>
              <a:t>Модульна сітка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600" dirty="0"/>
              <a:t>Багатосторінкова публікація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uk-UA" sz="3600" dirty="0"/>
          </a:p>
          <a:p>
            <a:endParaRPr lang="uk-UA" sz="3600" dirty="0"/>
          </a:p>
          <a:p>
            <a:endParaRPr lang="uk-UA" sz="3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F0444F1-C50B-4A70-95B1-DCAD5D9F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946" y="1613809"/>
            <a:ext cx="5382619" cy="4050557"/>
          </a:xfrm>
          <a:prstGeom prst="rect">
            <a:avLst/>
          </a:prstGeom>
        </p:spPr>
      </p:pic>
      <p:cxnSp>
        <p:nvCxnSpPr>
          <p:cNvPr id="3" name="Пряма зі стрілкою 2"/>
          <p:cNvCxnSpPr/>
          <p:nvPr/>
        </p:nvCxnSpPr>
        <p:spPr>
          <a:xfrm>
            <a:off x="4886793" y="1074811"/>
            <a:ext cx="1497738" cy="268772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4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224904-CE57-435D-8B7D-2B70CDD4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5993959-5C5C-4374-BB92-EBA622266E06}"/>
              </a:ext>
            </a:extLst>
          </p:cNvPr>
          <p:cNvSpPr/>
          <p:nvPr/>
        </p:nvSpPr>
        <p:spPr>
          <a:xfrm>
            <a:off x="65988" y="1430821"/>
            <a:ext cx="724650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/>
              <a:t>Графічна композиція у періодичному виданні має такі основні властивості: цілісність, стильова єдність всіх елементів, сталість та універсальність елементів і засобів композиції.</a:t>
            </a:r>
          </a:p>
          <a:p>
            <a:r>
              <a:rPr lang="uk-UA" sz="2200" b="1" dirty="0"/>
              <a:t>Цілісність композиції − це внутрішня єдність, яка виникає завдяки підпорядкуванню її частин</a:t>
            </a:r>
            <a:r>
              <a:rPr lang="uk-UA" sz="2200" b="1" dirty="0" smtClean="0"/>
              <a:t>.</a:t>
            </a:r>
          </a:p>
          <a:p>
            <a:endParaRPr lang="uk-UA" sz="2200" b="1" dirty="0"/>
          </a:p>
          <a:p>
            <a:r>
              <a:rPr lang="uk-UA" sz="2200" b="1" dirty="0"/>
              <a:t>Під організованістю слід розуміти упорядкованість розміщення частин композиції, яка допомагає читачеві розібратися, де головне, а де другорядне, зрозуміти логіку поєднання чи протиставлення частин. Так, групуючи, скажімо, 10 листів у добірку, оформлювач використовує для цього спеціальні засоби (клішовану рубрику, рамку, єдиний для всіх заголовків шрифт тощо), які, з одного боку, вказують на єдність частин добірки, а з іншого − відокремлюють її від інших матеріалів полоси.</a:t>
            </a:r>
          </a:p>
          <a:p>
            <a:endParaRPr lang="uk-UA" sz="20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226BFC5-475D-4988-8EC0-B88E9559F60F}"/>
              </a:ext>
            </a:extLst>
          </p:cNvPr>
          <p:cNvSpPr/>
          <p:nvPr/>
        </p:nvSpPr>
        <p:spPr>
          <a:xfrm>
            <a:off x="3537680" y="179882"/>
            <a:ext cx="4807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Графічна композиція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D9807D-84AA-41BF-BF92-A079CCDF0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83" y="1118681"/>
            <a:ext cx="3574541" cy="50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7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20D6DF-C472-4E96-92FF-4058C8F72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89" r="1" b="412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625E14-6FA0-4886-A587-98F5494FD8FB}"/>
              </a:ext>
            </a:extLst>
          </p:cNvPr>
          <p:cNvSpPr/>
          <p:nvPr/>
        </p:nvSpPr>
        <p:spPr>
          <a:xfrm>
            <a:off x="87983" y="142885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/>
              <a:t>Сучасні операційні системи доповнені програмними засобами, які дозволяють вирішити будь-які завдання. Одним з цих доповнень є програма </a:t>
            </a:r>
            <a:r>
              <a:rPr lang="en-US" sz="2000" b="1" dirty="0"/>
              <a:t>Microsoft Publisher. </a:t>
            </a:r>
            <a:r>
              <a:rPr lang="uk-UA" sz="2000" b="1" dirty="0"/>
              <a:t>Вона спрощує створення й публікацію високоякісних матеріалів і веб-сторінок професійної якості.</a:t>
            </a:r>
          </a:p>
          <a:p>
            <a:r>
              <a:rPr lang="uk-UA" sz="2000" b="1" dirty="0"/>
              <a:t>Програма </a:t>
            </a:r>
            <a:r>
              <a:rPr lang="en-US" sz="2000" b="1" dirty="0"/>
              <a:t>Microsoft Publisher </a:t>
            </a:r>
            <a:r>
              <a:rPr lang="uk-UA" sz="2000" b="1" dirty="0"/>
              <a:t>розроблена спеціально для користувачів, які серйозно підходять до створення друкованих робіт. </a:t>
            </a:r>
            <a:r>
              <a:rPr lang="en-US" sz="2000" b="1" dirty="0"/>
              <a:t>Publisher </a:t>
            </a:r>
            <a:r>
              <a:rPr lang="uk-UA" sz="2000" b="1" dirty="0"/>
              <a:t>надає у розпорядження користувача необхідну комбінацію розвинених функцій настільної видавничої системи, що складається з шаблонів, засобу перевірки макета, сумісності з пакетом </a:t>
            </a:r>
            <a:r>
              <a:rPr lang="en-US" sz="2000" b="1" dirty="0"/>
              <a:t>Microsoft Office, </a:t>
            </a:r>
            <a:r>
              <a:rPr lang="uk-UA" sz="2000" b="1" dirty="0"/>
              <a:t>а також функцій друкування й публікації в Інтернеті.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96FDFAD-5472-4D33-8825-F3CA271F98DF}"/>
              </a:ext>
            </a:extLst>
          </p:cNvPr>
          <p:cNvSpPr/>
          <p:nvPr/>
        </p:nvSpPr>
        <p:spPr>
          <a:xfrm>
            <a:off x="2019054" y="32455"/>
            <a:ext cx="8738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Програма </a:t>
            </a:r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Microsoft Publisher</a:t>
            </a:r>
            <a:endParaRPr lang="uk-UA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946A0E-6D85-48B0-9D0E-124D1BE3B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503" y="1582824"/>
            <a:ext cx="4123207" cy="41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8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родукт, еда, сидит, ломт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DC11A1A-FE1C-4196-9037-663AB1A5C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E53B441-E38D-495D-AFC1-6FE025F88D18}"/>
              </a:ext>
            </a:extLst>
          </p:cNvPr>
          <p:cNvSpPr/>
          <p:nvPr/>
        </p:nvSpPr>
        <p:spPr>
          <a:xfrm>
            <a:off x="4499457" y="-77821"/>
            <a:ext cx="2473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Верстка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F9FB282-FF36-4DBA-9477-95B4AC0F3A8A}"/>
              </a:ext>
            </a:extLst>
          </p:cNvPr>
          <p:cNvSpPr/>
          <p:nvPr/>
        </p:nvSpPr>
        <p:spPr>
          <a:xfrm>
            <a:off x="1205873" y="1034369"/>
            <a:ext cx="5800928" cy="212365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Верстка –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процес</a:t>
            </a:r>
            <a:r>
              <a:rPr lang="ru-RU" sz="2200" dirty="0"/>
              <a:t> </a:t>
            </a:r>
            <a:r>
              <a:rPr lang="ru-RU" sz="2200" dirty="0" err="1"/>
              <a:t>формування</a:t>
            </a:r>
            <a:r>
              <a:rPr lang="ru-RU" sz="2200" dirty="0"/>
              <a:t> </a:t>
            </a:r>
            <a:r>
              <a:rPr lang="ru-RU" sz="2200" dirty="0" err="1"/>
              <a:t>книжкових</a:t>
            </a:r>
            <a:r>
              <a:rPr lang="ru-RU" sz="2200" dirty="0"/>
              <a:t>, </a:t>
            </a:r>
            <a:r>
              <a:rPr lang="ru-RU" sz="2200" dirty="0" err="1"/>
              <a:t>журнальних</a:t>
            </a:r>
            <a:r>
              <a:rPr lang="ru-RU" sz="2200" dirty="0"/>
              <a:t>, </a:t>
            </a:r>
            <a:r>
              <a:rPr lang="ru-RU" sz="2200" dirty="0" err="1"/>
              <a:t>газетних</a:t>
            </a:r>
            <a:r>
              <a:rPr lang="ru-RU" sz="2200" dirty="0"/>
              <a:t> </a:t>
            </a:r>
            <a:r>
              <a:rPr lang="ru-RU" sz="2200" dirty="0" err="1"/>
              <a:t>сторінок</a:t>
            </a:r>
            <a:r>
              <a:rPr lang="ru-RU" sz="2200" dirty="0"/>
              <a:t> </a:t>
            </a:r>
            <a:r>
              <a:rPr lang="ru-RU" sz="2200" dirty="0" err="1"/>
              <a:t>складання</a:t>
            </a:r>
            <a:r>
              <a:rPr lang="ru-RU" sz="2200" dirty="0"/>
              <a:t> </a:t>
            </a:r>
            <a:r>
              <a:rPr lang="ru-RU" sz="2200" dirty="0" err="1"/>
              <a:t>визначеного</a:t>
            </a:r>
            <a:r>
              <a:rPr lang="ru-RU" sz="2200" dirty="0"/>
              <a:t> формату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заздалегідь</a:t>
            </a:r>
            <a:r>
              <a:rPr lang="ru-RU" sz="2200" dirty="0"/>
              <a:t> </a:t>
            </a:r>
            <a:r>
              <a:rPr lang="ru-RU" sz="2200" dirty="0" err="1"/>
              <a:t>підготованого</a:t>
            </a:r>
            <a:r>
              <a:rPr lang="ru-RU" sz="2200" dirty="0"/>
              <a:t> основного і </a:t>
            </a:r>
            <a:r>
              <a:rPr lang="ru-RU" sz="2200" dirty="0" err="1"/>
              <a:t>додаткового</a:t>
            </a:r>
            <a:r>
              <a:rPr lang="ru-RU" sz="2200" dirty="0"/>
              <a:t> тексту, </a:t>
            </a:r>
            <a:r>
              <a:rPr lang="ru-RU" sz="2200" dirty="0" err="1"/>
              <a:t>таблиць</a:t>
            </a:r>
            <a:r>
              <a:rPr lang="ru-RU" sz="2200" dirty="0"/>
              <a:t>, </a:t>
            </a:r>
            <a:r>
              <a:rPr lang="ru-RU" sz="2200" dirty="0" err="1"/>
              <a:t>ілюстрацій</a:t>
            </a:r>
            <a:r>
              <a:rPr lang="ru-RU" sz="2200" dirty="0"/>
              <a:t>, формул, </a:t>
            </a:r>
            <a:r>
              <a:rPr lang="ru-RU" sz="2200" dirty="0" err="1"/>
              <a:t>декоративних</a:t>
            </a:r>
            <a:r>
              <a:rPr lang="ru-RU" sz="2200" dirty="0"/>
              <a:t> </a:t>
            </a:r>
            <a:r>
              <a:rPr lang="ru-RU" sz="2200" dirty="0" err="1"/>
              <a:t>елементів</a:t>
            </a:r>
            <a:r>
              <a:rPr lang="ru-RU" sz="2200" dirty="0"/>
              <a:t>, </a:t>
            </a:r>
            <a:r>
              <a:rPr lang="ru-RU" sz="2200" dirty="0" err="1"/>
              <a:t>колонтитулів</a:t>
            </a:r>
            <a:r>
              <a:rPr lang="ru-RU" sz="2200" dirty="0"/>
              <a:t>, колонцифр.</a:t>
            </a:r>
            <a:endParaRPr lang="uk-UA" sz="2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73392B-E62D-46EA-B6AA-BF0ED80BA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1275">
            <a:off x="1394987" y="3464829"/>
            <a:ext cx="3315098" cy="331509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00107C2-DD57-448C-AE31-CA0CC479C62F}"/>
              </a:ext>
            </a:extLst>
          </p:cNvPr>
          <p:cNvSpPr/>
          <p:nvPr/>
        </p:nvSpPr>
        <p:spPr>
          <a:xfrm>
            <a:off x="5875506" y="4606885"/>
            <a:ext cx="6096000" cy="178510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200" dirty="0"/>
              <a:t>Верстка – це складання сторінок книги, газети, журналу із набраних рядків, заголовків, ілюстрацій. Це складання відбувається згідно із заздалегідь затвердженим макетом видання і є складовою частиною </a:t>
            </a:r>
            <a:r>
              <a:rPr lang="uk-UA" sz="2200" dirty="0" err="1"/>
              <a:t>додрукового</a:t>
            </a:r>
            <a:r>
              <a:rPr lang="uk-UA" sz="2200" dirty="0"/>
              <a:t> процесу.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4159DF-9674-4D90-9AA6-1D925655C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894" y="339932"/>
            <a:ext cx="4229540" cy="393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9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оска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CF410E3-C88D-4622-8488-17B13D26E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7"/>
          <a:stretch/>
        </p:blipFill>
        <p:spPr>
          <a:xfrm rot="5400000">
            <a:off x="2667000" y="-2517099"/>
            <a:ext cx="6858000" cy="12192000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97FD56A7-C508-4C73-A1ED-F67F2CD90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523443"/>
              </p:ext>
            </p:extLst>
          </p:nvPr>
        </p:nvGraphicFramePr>
        <p:xfrm>
          <a:off x="1672083" y="12263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17B50BC-B720-4CAA-9CAA-E836C70D6E93}"/>
              </a:ext>
            </a:extLst>
          </p:cNvPr>
          <p:cNvSpPr/>
          <p:nvPr/>
        </p:nvSpPr>
        <p:spPr>
          <a:xfrm>
            <a:off x="1963365" y="0"/>
            <a:ext cx="9283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Етапи</a:t>
            </a:r>
            <a:r>
              <a:rPr lang="ru-RU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поліграфічної</a:t>
            </a:r>
            <a:r>
              <a:rPr lang="ru-RU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підготовки</a:t>
            </a:r>
            <a:endParaRPr lang="ru-RU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91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DEE05B-326E-42C2-9116-9E8E6DA29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29EC667-FFCE-455E-861F-17B4B78E942D}"/>
              </a:ext>
            </a:extLst>
          </p:cNvPr>
          <p:cNvSpPr/>
          <p:nvPr/>
        </p:nvSpPr>
        <p:spPr>
          <a:xfrm>
            <a:off x="91124" y="1828194"/>
            <a:ext cx="1200974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sz="2200" b="1" dirty="0"/>
              <a:t>1. Підготовчий етап, на якому виникає, розвивається і складається задум оформлення: народження і формування задуму; перетворення задуму в проект оформлення; перетворення проекту в модель оформлення – макет. </a:t>
            </a:r>
          </a:p>
          <a:p>
            <a:endParaRPr lang="uk-UA" sz="2200" b="1" dirty="0"/>
          </a:p>
          <a:p>
            <a:r>
              <a:rPr lang="uk-UA" sz="2200" b="1" dirty="0"/>
              <a:t>2. Етап виконання та редагування оригіналів оформлення: формується зміст та графічні характеристики зовнішнього та внутрішнього оформлення: робота над ескізами або пошук та добір ілюстрацій і фотографій; гармонійне поєднання зображень, текстів, їх класифікація і опрацювання, створення макетів. </a:t>
            </a:r>
          </a:p>
          <a:p>
            <a:endParaRPr lang="uk-UA" sz="2200" b="1" dirty="0"/>
          </a:p>
          <a:p>
            <a:r>
              <a:rPr lang="uk-UA" sz="2200" b="1" dirty="0"/>
              <a:t>3. Композиційно-технічний етап: набір та верстка, підготовка зверстаного матеріалу для поліграфічного етапу, остаточне розміщення текстових та зображальних матеріалів, відповідність усіх елементів видання існуючим нормам і стандартам, перевірка комплектації, створення оригінал-макету, який передається на поліграфічне підприємство для друкування.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00C705E-171F-4D98-9573-BC62B88F4AE5}"/>
              </a:ext>
            </a:extLst>
          </p:cNvPr>
          <p:cNvSpPr/>
          <p:nvPr/>
        </p:nvSpPr>
        <p:spPr>
          <a:xfrm>
            <a:off x="1951348" y="249514"/>
            <a:ext cx="764513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оформлення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друкованого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видання</a:t>
            </a:r>
            <a:endParaRPr lang="ru-RU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складається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із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трьох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послідовних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етапів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3953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ег&#10;&#10;Автоматически созданное описание">
            <a:extLst>
              <a:ext uri="{FF2B5EF4-FFF2-40B4-BE49-F238E27FC236}">
                <a16:creationId xmlns:a16="http://schemas.microsoft.com/office/drawing/2014/main" xmlns="" id="{AF127C38-1F1A-41E6-83CC-28EFE7DE6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DFDB88F3-962E-461A-BC69-A60B13F18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121884"/>
              </p:ext>
            </p:extLst>
          </p:nvPr>
        </p:nvGraphicFramePr>
        <p:xfrm>
          <a:off x="0" y="-1"/>
          <a:ext cx="12191979" cy="685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832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доска, мужчина, едет, дела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9FADD64-4A0C-412C-85BC-8FD48C861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A8C0A16-0948-4971-A4E3-10C6A21F723F}"/>
              </a:ext>
            </a:extLst>
          </p:cNvPr>
          <p:cNvSpPr/>
          <p:nvPr/>
        </p:nvSpPr>
        <p:spPr>
          <a:xfrm>
            <a:off x="195136" y="1595021"/>
            <a:ext cx="83804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Комп'ютерна верстка — поєднання персонального комп'ютера та спеціального програмного забезпечення для створення макету для друку в типографії або на принтері</a:t>
            </a:r>
            <a:r>
              <a:rPr lang="uk-UA" sz="2400" b="1" dirty="0" smtClean="0"/>
              <a:t>.</a:t>
            </a:r>
          </a:p>
          <a:p>
            <a:endParaRPr lang="uk-UA" sz="2400" b="1" dirty="0"/>
          </a:p>
          <a:p>
            <a:r>
              <a:rPr lang="uk-UA" sz="2400" b="1" dirty="0"/>
              <a:t>Користувач або дизайнер-верстальник створює макет сторінки, що містить текст, графіку, фотографії та інші візуальні елементи. В залежності від необхідної кількості та якості матеріалів друк може відбуватися на принтері, </a:t>
            </a:r>
            <a:r>
              <a:rPr lang="uk-UA" sz="2400" b="1" dirty="0" err="1"/>
              <a:t>множильному</a:t>
            </a:r>
            <a:r>
              <a:rPr lang="uk-UA" sz="2400" b="1" dirty="0"/>
              <a:t> </a:t>
            </a:r>
            <a:r>
              <a:rPr lang="uk-UA" sz="2400" b="1" dirty="0" err="1"/>
              <a:t>апараті</a:t>
            </a:r>
            <a:r>
              <a:rPr lang="uk-UA" sz="2400" b="1" dirty="0"/>
              <a:t> або в спеціалізованих типографіях. </a:t>
            </a:r>
            <a:endParaRPr lang="uk-UA" sz="2400" b="1" dirty="0" smtClean="0"/>
          </a:p>
          <a:p>
            <a:endParaRPr lang="uk-UA" sz="2400" b="1" dirty="0"/>
          </a:p>
          <a:p>
            <a:r>
              <a:rPr lang="uk-UA" sz="2400" b="1" dirty="0"/>
              <a:t>Для комп'ютерної верстки частіше за все використовуються програми </a:t>
            </a:r>
            <a:r>
              <a:rPr lang="en-US" sz="2400" b="1" i="1" dirty="0">
                <a:solidFill>
                  <a:srgbClr val="FF0000"/>
                </a:solidFill>
              </a:rPr>
              <a:t>QuarkXPress, Adobe InDesign</a:t>
            </a:r>
            <a:r>
              <a:rPr lang="en-US" sz="2400" b="1" dirty="0"/>
              <a:t>, </a:t>
            </a:r>
            <a:r>
              <a:rPr lang="uk-UA" sz="2400" b="1" dirty="0"/>
              <a:t>також можуть використовуватися </a:t>
            </a:r>
            <a:r>
              <a:rPr lang="en-US" sz="2400" b="1" dirty="0" err="1">
                <a:solidFill>
                  <a:srgbClr val="FF0000"/>
                </a:solidFill>
              </a:rPr>
              <a:t>Scribus</a:t>
            </a:r>
            <a:r>
              <a:rPr lang="en-US" sz="2400" b="1" dirty="0">
                <a:solidFill>
                  <a:srgbClr val="FF0000"/>
                </a:solidFill>
              </a:rPr>
              <a:t>, Microsoft Publisher, Apple Pages</a:t>
            </a:r>
            <a:r>
              <a:rPr lang="en-US" sz="2400" b="1" dirty="0"/>
              <a:t> </a:t>
            </a:r>
            <a:r>
              <a:rPr lang="uk-UA" sz="2400" b="1" dirty="0"/>
              <a:t>та інші.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F87E2F-791C-4DDF-B52D-3943A2FEF320}"/>
              </a:ext>
            </a:extLst>
          </p:cNvPr>
          <p:cNvSpPr/>
          <p:nvPr/>
        </p:nvSpPr>
        <p:spPr>
          <a:xfrm>
            <a:off x="418216" y="612843"/>
            <a:ext cx="5910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Комп'ютерна верстка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EF76EC-09E8-4177-A129-FBF3A3AF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429" y="376134"/>
            <a:ext cx="3661405" cy="34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2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47FABB-6B91-44CE-A7DE-1D6CD8B89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4AD085D-8BD7-4E3D-BC77-0C84D4BF08B6}"/>
              </a:ext>
            </a:extLst>
          </p:cNvPr>
          <p:cNvSpPr/>
          <p:nvPr/>
        </p:nvSpPr>
        <p:spPr>
          <a:xfrm>
            <a:off x="614570" y="1178195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200" b="1" dirty="0"/>
              <a:t>Покращення та розширення інструментів для роботи з текстом та графікою для комп'ютерів привернуло увагу професійної друкарської спільноти до систем комп'ютерної верстки. Переломним моментом до цього стала програма </a:t>
            </a:r>
            <a:r>
              <a:rPr lang="en-US" sz="2200" b="1" dirty="0"/>
              <a:t>QuarkXPress </a:t>
            </a:r>
            <a:r>
              <a:rPr lang="uk-UA" sz="2200" b="1" dirty="0"/>
              <a:t>у 1990-их, а також розширення бази комп'ютерних шрифтів. </a:t>
            </a:r>
            <a:r>
              <a:rPr lang="en-US" sz="2200" b="1" dirty="0"/>
              <a:t>QuarkXPress </a:t>
            </a:r>
            <a:r>
              <a:rPr lang="uk-UA" sz="2200" b="1" dirty="0"/>
              <a:t>була панівною системою на ринку.</a:t>
            </a:r>
          </a:p>
          <a:p>
            <a:endParaRPr lang="uk-UA" sz="2200" b="1" dirty="0"/>
          </a:p>
          <a:p>
            <a:r>
              <a:rPr lang="uk-UA" sz="2200" b="1" dirty="0"/>
              <a:t>На початку 2000-их набрала популярності програма </a:t>
            </a:r>
            <a:r>
              <a:rPr lang="en-US" sz="2200" b="1" dirty="0">
                <a:solidFill>
                  <a:srgbClr val="FF0000"/>
                </a:solidFill>
              </a:rPr>
              <a:t>Adobe InDesign</a:t>
            </a:r>
            <a:r>
              <a:rPr lang="en-US" sz="2200" b="1" dirty="0"/>
              <a:t>. </a:t>
            </a:r>
            <a:r>
              <a:rPr lang="uk-UA" sz="2200" b="1" dirty="0"/>
              <a:t>Це сталося завдяки великим можливостям програми, а також інтеграції з іншими програмами від </a:t>
            </a:r>
            <a:r>
              <a:rPr lang="en-US" sz="2200" b="1" dirty="0"/>
              <a:t>Adobe, </a:t>
            </a:r>
            <a:r>
              <a:rPr lang="uk-UA" sz="2200" b="1" dirty="0"/>
              <a:t>що були домінуючими в сфері комп'ютерного дизайну, обробки зображень та фотографій, аудіо та відео редагування.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A57BC3F-478F-45A1-ABF8-49EEA0388FFB}"/>
              </a:ext>
            </a:extLst>
          </p:cNvPr>
          <p:cNvSpPr/>
          <p:nvPr/>
        </p:nvSpPr>
        <p:spPr>
          <a:xfrm>
            <a:off x="3961320" y="113191"/>
            <a:ext cx="44739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Сучасні системи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A34926-FCB2-495A-8135-3D3332CDA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366" y="1440776"/>
            <a:ext cx="4906793" cy="49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3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19B8F8-4973-4293-9ABD-70EEFB44B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998" y="-2667002"/>
            <a:ext cx="6858002" cy="1219200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6EBA01A-CD35-47A7-ACBC-4270E9A3CA0E}"/>
              </a:ext>
            </a:extLst>
          </p:cNvPr>
          <p:cNvSpPr/>
          <p:nvPr/>
        </p:nvSpPr>
        <p:spPr>
          <a:xfrm>
            <a:off x="188536" y="1439589"/>
            <a:ext cx="931324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Adobe FrameMaker </a:t>
            </a:r>
            <a:r>
              <a:rPr lang="en-US" sz="2000" dirty="0"/>
              <a:t>— </a:t>
            </a:r>
            <a:r>
              <a:rPr lang="uk-UA" sz="2000" dirty="0"/>
              <a:t>настільна видавнича система, що базується на структурованій розмітці документа (див. </a:t>
            </a:r>
            <a:r>
              <a:rPr lang="en-US" sz="2000" dirty="0"/>
              <a:t>SGML, HTML, XML), </a:t>
            </a:r>
            <a:r>
              <a:rPr lang="uk-UA" sz="2000" dirty="0"/>
              <a:t>на відміну від систем, що ґрунтуються на подібному до верстака графічному інтерфейсі (</a:t>
            </a:r>
            <a:r>
              <a:rPr lang="en-US" sz="2000" dirty="0"/>
              <a:t>GUI).</a:t>
            </a:r>
            <a:endParaRPr lang="uk-UA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0CE0074-B8E5-4487-88A7-51AD060B0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882" y="977312"/>
            <a:ext cx="1506246" cy="150624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FF61C0B-7A67-4634-BB06-52FBDAEB4F6E}"/>
              </a:ext>
            </a:extLst>
          </p:cNvPr>
          <p:cNvSpPr/>
          <p:nvPr/>
        </p:nvSpPr>
        <p:spPr>
          <a:xfrm>
            <a:off x="3572759" y="2640080"/>
            <a:ext cx="843070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LaTeX</a:t>
            </a:r>
            <a:r>
              <a:rPr lang="en-US" sz="2000" dirty="0"/>
              <a:t> (</a:t>
            </a:r>
            <a:r>
              <a:rPr lang="uk-UA" sz="2000" dirty="0"/>
              <a:t>вимовляється «</a:t>
            </a:r>
            <a:r>
              <a:rPr lang="uk-UA" sz="2000" dirty="0" err="1"/>
              <a:t>лате́х</a:t>
            </a:r>
            <a:r>
              <a:rPr lang="uk-UA" sz="2000" dirty="0"/>
              <a:t>») — мова розмітки даних та пакет макросів </a:t>
            </a:r>
            <a:r>
              <a:rPr lang="en-US" sz="2000" dirty="0" err="1"/>
              <a:t>TeX</a:t>
            </a:r>
            <a:r>
              <a:rPr lang="en-US" sz="2000" dirty="0"/>
              <a:t> </a:t>
            </a:r>
            <a:r>
              <a:rPr lang="uk-UA" sz="2000" dirty="0"/>
              <a:t>для високоякісного оформлення документів. Вважається стандартом де-факто для підготовки математичних і технічних текстів для публікації в наукових виданнях. В типографському наборі форматується як </a:t>
            </a:r>
            <a:r>
              <a:rPr lang="en-US" sz="2000" dirty="0"/>
              <a:t>LATEX.</a:t>
            </a:r>
            <a:endParaRPr lang="uk-UA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5032333-7538-4AF8-9F56-52D4DF2F9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6" y="2668388"/>
            <a:ext cx="3048000" cy="1266825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83815FC-21C0-49AE-91C7-7582881F5DE9}"/>
              </a:ext>
            </a:extLst>
          </p:cNvPr>
          <p:cNvSpPr/>
          <p:nvPr/>
        </p:nvSpPr>
        <p:spPr>
          <a:xfrm>
            <a:off x="188536" y="4120041"/>
            <a:ext cx="6096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Scribus</a:t>
            </a:r>
            <a:r>
              <a:rPr lang="en-US" sz="2000" dirty="0"/>
              <a:t> — </a:t>
            </a:r>
            <a:r>
              <a:rPr lang="uk-UA" sz="2000" dirty="0"/>
              <a:t>програма з відкритим кодом для комп'ютерної верстки (</a:t>
            </a:r>
            <a:r>
              <a:rPr lang="en-US" sz="2000" dirty="0"/>
              <a:t>DTP). </a:t>
            </a:r>
          </a:p>
          <a:p>
            <a:r>
              <a:rPr lang="en-US" sz="2000" dirty="0" err="1"/>
              <a:t>Scribus</a:t>
            </a:r>
            <a:r>
              <a:rPr lang="en-US" sz="2000" dirty="0"/>
              <a:t> </a:t>
            </a:r>
            <a:r>
              <a:rPr lang="uk-UA" sz="2000" dirty="0"/>
              <a:t>може використовуватися для створення макету сторінок та підготовки файлів для друку. Також </a:t>
            </a:r>
            <a:r>
              <a:rPr lang="en-US" sz="2000" dirty="0" err="1"/>
              <a:t>Scribus</a:t>
            </a:r>
            <a:r>
              <a:rPr lang="en-US" sz="2000" dirty="0"/>
              <a:t> </a:t>
            </a:r>
            <a:r>
              <a:rPr lang="uk-UA" sz="2000" dirty="0"/>
              <a:t>може створювати </a:t>
            </a:r>
            <a:r>
              <a:rPr lang="en-US" sz="2000" dirty="0"/>
              <a:t>PDF </a:t>
            </a:r>
            <a:r>
              <a:rPr lang="uk-UA" sz="2000" dirty="0"/>
              <a:t>файли і форми. </a:t>
            </a:r>
            <a:r>
              <a:rPr lang="en-US" sz="2000" dirty="0" err="1"/>
              <a:t>Scribus</a:t>
            </a:r>
            <a:r>
              <a:rPr lang="en-US" sz="2000" dirty="0"/>
              <a:t> </a:t>
            </a:r>
            <a:r>
              <a:rPr lang="uk-UA" sz="2000" dirty="0"/>
              <a:t>підтримує основні типи текстових та графічних файлів, схему кольорів </a:t>
            </a:r>
            <a:r>
              <a:rPr lang="en-US" sz="2000" dirty="0"/>
              <a:t>CMYK, </a:t>
            </a:r>
            <a:r>
              <a:rPr lang="uk-UA" sz="2000" dirty="0"/>
              <a:t>профілі кольорів </a:t>
            </a:r>
            <a:r>
              <a:rPr lang="en-US" sz="2000" dirty="0"/>
              <a:t>ICC.</a:t>
            </a:r>
          </a:p>
          <a:p>
            <a:endParaRPr lang="en-US" sz="2000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0E736DFC-5013-408F-94EE-1E94108EE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965" y="4008243"/>
            <a:ext cx="2862968" cy="2778139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2B595D5F-0F0C-42B6-B283-4D37DEA7D483}"/>
              </a:ext>
            </a:extLst>
          </p:cNvPr>
          <p:cNvSpPr/>
          <p:nvPr/>
        </p:nvSpPr>
        <p:spPr>
          <a:xfrm>
            <a:off x="3236536" y="99363"/>
            <a:ext cx="54441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Сучасні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212476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#fondecraniphonemarbre">
            <a:extLst>
              <a:ext uri="{FF2B5EF4-FFF2-40B4-BE49-F238E27FC236}">
                <a16:creationId xmlns:a16="http://schemas.microsoft.com/office/drawing/2014/main" xmlns="" id="{3659B468-A957-4625-86FC-752397BFA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C1B968E-AE8B-4456-970F-BC9BD5297D0C}"/>
              </a:ext>
            </a:extLst>
          </p:cNvPr>
          <p:cNvSpPr/>
          <p:nvPr/>
        </p:nvSpPr>
        <p:spPr>
          <a:xfrm>
            <a:off x="141070" y="2066082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/>
              <a:t>спеціальні</a:t>
            </a:r>
            <a:r>
              <a:rPr lang="ru-RU" sz="2200" b="1" dirty="0"/>
              <a:t>, </a:t>
            </a:r>
            <a:r>
              <a:rPr lang="ru-RU" sz="2200" b="1" dirty="0" err="1"/>
              <a:t>такі</a:t>
            </a:r>
            <a:r>
              <a:rPr lang="ru-RU" sz="2200" b="1" dirty="0"/>
              <a:t>, як </a:t>
            </a:r>
            <a:r>
              <a:rPr lang="ru-RU" sz="2200" b="1" dirty="0" err="1"/>
              <a:t>падаючі</a:t>
            </a:r>
            <a:r>
              <a:rPr lang="ru-RU" sz="2200" b="1" dirty="0"/>
              <a:t> </a:t>
            </a:r>
            <a:r>
              <a:rPr lang="ru-RU" sz="2200" b="1" dirty="0" err="1"/>
              <a:t>тіні</a:t>
            </a:r>
            <a:r>
              <a:rPr lang="ru-RU" sz="2200" b="1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/>
              <a:t>об'ємні</a:t>
            </a:r>
            <a:r>
              <a:rPr lang="ru-RU" sz="2200" b="1" dirty="0"/>
              <a:t> </a:t>
            </a:r>
            <a:r>
              <a:rPr lang="ru-RU" sz="2200" b="1" dirty="0" err="1"/>
              <a:t>букви</a:t>
            </a:r>
            <a:r>
              <a:rPr lang="ru-RU" sz="2200" b="1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/>
              <a:t>поворот тексту (поворот на невеликий кут вносить в </a:t>
            </a:r>
            <a:r>
              <a:rPr lang="ru-RU" sz="2200" b="1" dirty="0" err="1"/>
              <a:t>композицію</a:t>
            </a:r>
            <a:r>
              <a:rPr lang="ru-RU" sz="2200" b="1" dirty="0"/>
              <a:t> </a:t>
            </a:r>
            <a:r>
              <a:rPr lang="ru-RU" sz="2200" b="1" dirty="0" err="1"/>
              <a:t>елемент</a:t>
            </a:r>
            <a:r>
              <a:rPr lang="ru-RU" sz="2200" b="1" dirty="0"/>
              <a:t> </a:t>
            </a:r>
            <a:r>
              <a:rPr lang="ru-RU" sz="2200" b="1" dirty="0" err="1"/>
              <a:t>динаміки</a:t>
            </a:r>
            <a:r>
              <a:rPr lang="ru-RU" sz="2200" b="1" dirty="0"/>
              <a:t>, а поворот на 90 </a:t>
            </a:r>
            <a:r>
              <a:rPr lang="ru-RU" sz="2200" b="1" dirty="0" err="1"/>
              <a:t>градусів</a:t>
            </a:r>
            <a:r>
              <a:rPr lang="ru-RU" sz="2200" b="1" dirty="0"/>
              <a:t> </a:t>
            </a:r>
            <a:r>
              <a:rPr lang="ru-RU" sz="2200" b="1" dirty="0" err="1"/>
              <a:t>дозволяє</a:t>
            </a:r>
            <a:r>
              <a:rPr lang="ru-RU" sz="2200" b="1" dirty="0"/>
              <a:t> ввести в макет вертикаль),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/>
              <a:t> </a:t>
            </a:r>
            <a:r>
              <a:rPr lang="ru-RU" sz="2200" b="1" dirty="0" err="1"/>
              <a:t>текстурування</a:t>
            </a:r>
            <a:r>
              <a:rPr lang="ru-RU" sz="2200" b="1" dirty="0"/>
              <a:t> </a:t>
            </a:r>
            <a:r>
              <a:rPr lang="ru-RU" sz="2200" b="1" dirty="0" err="1"/>
              <a:t>або</a:t>
            </a:r>
            <a:r>
              <a:rPr lang="ru-RU" sz="2200" b="1" dirty="0"/>
              <a:t> </a:t>
            </a:r>
            <a:r>
              <a:rPr lang="ru-RU" sz="2200" b="1" dirty="0" err="1"/>
              <a:t>розміщення</a:t>
            </a:r>
            <a:r>
              <a:rPr lang="ru-RU" sz="2200" b="1" dirty="0"/>
              <a:t> </a:t>
            </a:r>
            <a:r>
              <a:rPr lang="ru-RU" sz="2200" b="1" dirty="0" err="1"/>
              <a:t>зображення</a:t>
            </a:r>
            <a:r>
              <a:rPr lang="ru-RU" sz="2200" b="1" dirty="0"/>
              <a:t> </a:t>
            </a:r>
            <a:r>
              <a:rPr lang="ru-RU" sz="2200" b="1" dirty="0" err="1"/>
              <a:t>усередині</a:t>
            </a:r>
            <a:r>
              <a:rPr lang="ru-RU" sz="2200" b="1" dirty="0"/>
              <a:t> тексту (при </a:t>
            </a:r>
            <a:r>
              <a:rPr lang="ru-RU" sz="2200" b="1" dirty="0" err="1"/>
              <a:t>цьому</a:t>
            </a:r>
            <a:r>
              <a:rPr lang="ru-RU" sz="2200" b="1" dirty="0"/>
              <a:t> </a:t>
            </a:r>
            <a:r>
              <a:rPr lang="ru-RU" sz="2200" b="1" dirty="0" err="1"/>
              <a:t>розмір</a:t>
            </a:r>
            <a:r>
              <a:rPr lang="ru-RU" sz="2200" b="1" dirty="0"/>
              <a:t> </a:t>
            </a:r>
            <a:r>
              <a:rPr lang="ru-RU" sz="2200" b="1" dirty="0" err="1"/>
              <a:t>символів</a:t>
            </a:r>
            <a:r>
              <a:rPr lang="ru-RU" sz="2200" b="1" dirty="0"/>
              <a:t> повинен бути </a:t>
            </a:r>
            <a:r>
              <a:rPr lang="ru-RU" sz="2200" b="1" dirty="0" err="1"/>
              <a:t>достатньо</a:t>
            </a:r>
            <a:r>
              <a:rPr lang="ru-RU" sz="2200" b="1" dirty="0"/>
              <a:t> великий).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DC09D91-9F98-4BE7-AF19-46E0BCDEF9BE}"/>
              </a:ext>
            </a:extLst>
          </p:cNvPr>
          <p:cNvSpPr/>
          <p:nvPr/>
        </p:nvSpPr>
        <p:spPr>
          <a:xfrm>
            <a:off x="276520" y="135179"/>
            <a:ext cx="11896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оформлення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тексту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зазвичай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використовуються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різні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ефекти</a:t>
            </a:r>
            <a:r>
              <a:rPr lang="ru-RU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58BD05-DD51-4A16-AE52-CD0C776D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8440">
            <a:off x="6224833" y="1680250"/>
            <a:ext cx="5826097" cy="34974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96077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993</Words>
  <Application>Microsoft Office PowerPoint</Application>
  <PresentationFormat>Широкий екран</PresentationFormat>
  <Paragraphs>66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Ліхтанська Анна</dc:creator>
  <cp:lastModifiedBy>Администратор</cp:lastModifiedBy>
  <cp:revision>15</cp:revision>
  <dcterms:created xsi:type="dcterms:W3CDTF">2020-02-20T20:34:34Z</dcterms:created>
  <dcterms:modified xsi:type="dcterms:W3CDTF">2020-02-21T12:40:50Z</dcterms:modified>
</cp:coreProperties>
</file>