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6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Презентація на тему 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“Текстові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редактори”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356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Опис робочого вікна текстового редактора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Microsoft Word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Рядок заголовка- це верхній рядок екрана вікна, в якому відображується інформація про назву документа та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 програми, а також містить кнопки, що дозволяють згортати, розгортати та закривати вікно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Рядок меню- це рядок, під рядком заголовка вікна, що містить у своєму складі меню, кожна з яких виконує відповідні ф-ії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Смуги прокручування призначені для переміщення вмісту робочої області вікна за допомогою мишки по вертикалі та горизонталі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Рядок стану- це рядок за допомогою якого, можна визначити номер поточної сторінки, поточне місце та режим роботи з текстом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676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Режими відображення документа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Звичайний-найбільш зручний для виконання більшості операцій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документ – відображає документи у вигляді веб-сторінки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Режим читання – відображає документ так, як він буде виведений на друк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Структура- призначений для роботи зі структурою документа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809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http://images.mreadz.com/134/133448/1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76672"/>
            <a:ext cx="5981700" cy="58772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Клавіатурні скорочення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64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Операції з текстом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676456" cy="5184576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Insert-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перемикання між режимами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Backspace-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видалення символу зліва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Tab-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перехід до наступної позиції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Print screen-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виділення вмісту екрану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Переміщення ліворуч праворуч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Переміщення на рядок вгору, на рядок вниз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Page up , page down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 переміщення на розмір вікна вгору або вниз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Home end-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переміщення на початок або закінчення рядка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Ctrl Home-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переміщення на початок тексту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Ctrl End-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переміщення на закінчення тексту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5724128" y="1628800"/>
            <a:ext cx="43204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5292080" y="1988840"/>
            <a:ext cx="504056" cy="1177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92080" y="2132856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5004048" y="3068960"/>
            <a:ext cx="504056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868144" y="3068960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6948264" y="3284984"/>
            <a:ext cx="45719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236296" y="3284984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Tm="1209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Пошук та заміна тексту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45432"/>
            <a:ext cx="8229600" cy="5112568"/>
          </a:xfrm>
        </p:spPr>
        <p:txBody>
          <a:bodyPr>
            <a:normAutofit fontScale="32500" lnSpcReduction="2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заміни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вкладка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Главная - Редактирование.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активувати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команду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та у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відкритому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вікні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заміни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ввести фрагмент,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(символ, слово, текст), при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шуканий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фрагмент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налаштуваннях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виставити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Выделение при чтении - Выделить всё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у такому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знайдений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фрагмент у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документі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заливкою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жовтого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кольору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поміняти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фрагментів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тексту,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неодноразово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зустрічаються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зручності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економії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часу для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Заменить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ввести в поле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фрагмент,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вставити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 текст.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Команда </a:t>
            </a:r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Автозамена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служить для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наборі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друкарських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). До словника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автозаміни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вносяться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правильні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помилкові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введенні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помилкового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автоматично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виправляє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034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Операції форматування тексту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7260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форматуванням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оформленнням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вигляду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дійсні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виділених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фрагментів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символів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абзаців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сторінок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документу.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форматуванні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символів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шрифти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Формат/Шрифт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вікні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діалогу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Шрифт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шрифт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стиль(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звичайний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курсив,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напівжирний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шрифта,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підкреслення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символів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ефекти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custDataLst>
      <p:tags r:id="rId1"/>
    </p:custDataLst>
  </p:cSld>
  <p:clrMapOvr>
    <a:masterClrMapping/>
  </p:clrMapOvr>
  <p:transition advTm="703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Коректурні знаки для виправлення тексту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60" name="Picture 8" descr="http://hi-edu.ru/e-books/xbook337/files/korr_zna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052736"/>
            <a:ext cx="5976664" cy="504056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4469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ok-t.ru/studopedia/baza16/1427374054095.files/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6840760" cy="638132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125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Види виділень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Є три варіанти виділень: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Пробільно-композиційні виділення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Графічні виділення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Шрифтові виділення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042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905" y="13855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Абзацні відступи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229600" cy="4525963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 виглядає  вікно форматування  абзацного виступу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fullref.ru/files/64/249fd4c86dbb71b4207bf2656013f410.html_files/rId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44824"/>
            <a:ext cx="3816424" cy="460851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134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 таке текстовий редактор?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Текстовий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редактор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—комп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ютерна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програма-застосунок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файлів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(вставки,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копіювання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рядків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перегляду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моніторі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фрагментів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579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Загальні функції текстових редакторів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Набір тексту;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Можливості введення тексту декількома мовами;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Редагування фрагментів тексту;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Форматування фрагментів тексту;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Опрацювання декількох текстів одночасно;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Пошук потрібних фрагментів тексту;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Можливості вставлення різних об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Перевірка правопису, автоматичне корегування помилок;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Друкування всього тексту, або його фрагментів;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Створення стандартних документів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Збереження тексту на зовнішніх носіях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134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Word Pad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Це текстовий редактор для роботи з невеликими документами. Він допускає не складне форматування абзаців, а також використання різних шрифтів і накреслень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392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Запуск меню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Запуск програми відбувається з використанням головного меню Пуск  –  стандарти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 Pad.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Стандартна програма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Word Pad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є спрощеною версією текстового редактора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31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Інтерфейс користувача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Інтерфейс користувача включає в себе: рядок меню, стандартну панель інструментів, панель інструментів для форматування тексту, лінійку і рядок стану. Все це показано на слайді нижче.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4859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Робоче вікно текстового редактора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Word Pad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bibl.com.ua/pars_docs/refs/19/18479/18479_html_m13bed42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44000" cy="367240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4765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Технологія роботи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472608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створення нового документа обирають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fail-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створити та обираємо тип файлу, який слід створити.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того, щоб встановити розмір паперу та полів виконується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fail-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макет сторінки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Щоб встановити параметри шрифту виконується команда: формат-шрифт, або за допомогою контексного меню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форматування абзаців виконується команда формат абзацу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збереження документа використовується команда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fail-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зберегти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розміщення в документі малюнка або іншого об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єкта виконується команда </a:t>
            </a:r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вставка об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єкт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у полі тип об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єкта вибрати заданий об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єкт , встановити прапорець “ створити новий і клацнути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окей”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376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Робоче вікно текстового редактора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Word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ms-oficce.com/uploads/posts/2014-08/1407398994_skri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196752"/>
            <a:ext cx="6728428" cy="525658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914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|3|3|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7|1.3|1.1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|1.4|1.2|0.8|0.7|1|0.9|1|0.9|0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4.6|1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|1.3|1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1.8|2.2|1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.6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|0.8|0.8|0.5|0.2|0.7|0.6|0.6|1|0.9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7|1.5|1.9|2.6|1.7|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651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Презентація на тему : “Текстові редактори”</vt:lpstr>
      <vt:lpstr>Що таке текстовий редактор?</vt:lpstr>
      <vt:lpstr>Загальні функції текстових редакторів</vt:lpstr>
      <vt:lpstr>Word Pad</vt:lpstr>
      <vt:lpstr>Запуск меню</vt:lpstr>
      <vt:lpstr>Інтерфейс користувача</vt:lpstr>
      <vt:lpstr>Робоче вікно текстового редактора Word Pad</vt:lpstr>
      <vt:lpstr>Технологія роботи</vt:lpstr>
      <vt:lpstr>Робоче вікно текстового редактора Word</vt:lpstr>
      <vt:lpstr>Опис робочого вікна текстового редактора  Microsoft Word</vt:lpstr>
      <vt:lpstr>Режими відображення документа</vt:lpstr>
      <vt:lpstr>Клавіатурні скорочення</vt:lpstr>
      <vt:lpstr>Операції з текстом</vt:lpstr>
      <vt:lpstr>Пошук та заміна тексту</vt:lpstr>
      <vt:lpstr>Операції форматування тексту</vt:lpstr>
      <vt:lpstr>Коректурні знаки для виправлення тексту</vt:lpstr>
      <vt:lpstr>Презентация PowerPoint</vt:lpstr>
      <vt:lpstr>Види виділень</vt:lpstr>
      <vt:lpstr>Абзацні відступи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“Текстові редактори”</dc:title>
  <cp:lastModifiedBy>User</cp:lastModifiedBy>
  <cp:revision>27</cp:revision>
  <dcterms:modified xsi:type="dcterms:W3CDTF">2024-02-01T13:26:19Z</dcterms:modified>
</cp:coreProperties>
</file>